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736" r:id="rId1"/>
    <p:sldMasterId id="2147483737" r:id="rId2"/>
  </p:sldMasterIdLst>
  <p:notesMasterIdLst>
    <p:notesMasterId r:id="rId2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9144000"/>
  <p:embeddedFontLst>
    <p:embeddedFont>
      <p:font typeface="Tahoma" panose="020B0604030504040204" pitchFamily="34" charset="0"/>
      <p:regular r:id="rId24"/>
      <p:bold r:id="rId25"/>
    </p:embeddedFont>
    <p:embeddedFont>
      <p:font typeface="Century Gothic" panose="020B050202020202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3681">
          <p15:clr>
            <a:srgbClr val="A4A3A4"/>
          </p15:clr>
        </p15:guide>
        <p15:guide id="2" pos="3863">
          <p15:clr>
            <a:srgbClr val="A4A3A4"/>
          </p15:clr>
        </p15:guide>
        <p15:guide id="3" pos="3742">
          <p15:clr>
            <a:srgbClr val="9AA0A6"/>
          </p15:clr>
        </p15:guide>
        <p15:guide id="4" pos="3458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68" y="66"/>
      </p:cViewPr>
      <p:guideLst>
        <p:guide orient="horz" pos="3681"/>
        <p:guide pos="3863"/>
        <p:guide pos="3742"/>
        <p:guide pos="34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52477188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5" name="Google Shape;762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riflessione sul titolo: l’umanità come ultimo vantaggio competitivo per le aziende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L’impatto delle nuove tecnologie sulla crescita e sviluppo del business è chiaramente dirompente e tangibile ma l’umanità, intesa come insieme di human skill (leadership, capacità di giudizio, empatia, creatività), è il vero differenziale.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La vera sfida di oggi è farle dialogare (tech&amp;human) in modo efficace con la complessità di trovarsi in un’organizzazione che vede coesistere diverse varianti di “umanità” con caratteristiche e capacità differenti di accogliere l’innovazione.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La dimensione della relazione può essere il punto di partenza: abbandoniamo l’idea di lavorare sui gap, per lavorare piuttosto sulle eccellenze e sulle diversità da mettere a valore, a sistema, insieme.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VIDEO THE COACH &gt; https://drive.google.com/a/randstad.it/file/d/1th1SMUKvYxB9zHZZhvdirRsRkQNNfWue/view?usp=sharing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come fare ad imparare a disimparare dalle proprie abitudini? -&gt; con la contaminazione, attraverso esperienze molto lontane dalle proprie</a:t>
            </a:r>
            <a:endParaRPr/>
          </a:p>
        </p:txBody>
      </p:sp>
      <p:sp>
        <p:nvSpPr>
          <p:cNvPr id="7626" name="Google Shape;762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4" name="Google Shape;778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85" name="Google Shape;778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" name="Google Shape;78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03" name="Google Shape;78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7" name="Google Shape;783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38" name="Google Shape;783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6" name="Google Shape;786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67" name="Google Shape;786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1" name="Google Shape;788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82" name="Google Shape;788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06" name="Google Shape;79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0" name="Google Shape;793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31" name="Google Shape;793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" name="Google Shape;795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57" name="Google Shape;795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6" name="Google Shape;798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87" name="Google Shape;798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3" name="Google Shape;8003;g7e1064980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4" name="Google Shape;8004;g7e1064980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Ieri il learning/HR erogava corsi e contenuti, quindi “riempiva un vaso”, oggi invece stimola processi di apprendimento continuo, formali ed informali.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La sfida è accendere il fuoco delle persone, in quanto è necessario predisporsi all’apprendimento continuo, si tratta di una condizione essenziale per sopravvivere.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In questo modo si rendono le persone attive e proattive.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3" name="Google Shape;76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34" name="Google Shape;763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0" name="Google Shape;801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11" name="Google Shape;801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1" name="Google Shape;7651;g6efbfc9f9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2" name="Google Shape;7652;g6efbfc9f9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NOTE: nella slide precedente si parla di fattore tech e uomo.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in questa slide la quote di Dijkstra lancia una riflessione sulla distinzione uomo-macchina:</a:t>
            </a:r>
            <a:endParaRPr/>
          </a:p>
          <a:p>
            <a:pPr marL="0" lvl="0" indent="0" algn="l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i="1">
                <a:solidFill>
                  <a:srgbClr val="000000"/>
                </a:solidFill>
              </a:rPr>
              <a:t>“Chiedersi se un computer possa pensare non è più interessante del chiedersi se un sottomarino possa nuotare”=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per la macchina non ha senso definire come è arrivata ad una soluzione, es. come il sottomarino sta a galla o che il computer riesca ad elaborare dei dati, mentre per l’uomo diventa fondamentale sapere quali processi si attivano per la realizzazione di una attività, l’elaborazione di un concetto o pensiero.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Questi tre fattori possono essere guidati dall’azienda grazie al continuous learning, inteso come trasformazione/abilitazione di competenze e crescita aziendale.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7" name="Google Shape;765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58" name="Google Shape;765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" name="Google Shape;768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81" name="Google Shape;768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6" name="Google Shape;769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97" name="Google Shape;769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3" name="Google Shape;771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14" name="Google Shape;771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" name="Google Shape;776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62" name="Google Shape;776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7" name="Google Shape;7777;g6efbfc9f93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8" name="Google Shape;7778;g6efbfc9f93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NOTE: link alla slide precedente dove si parla di competenze ICT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La conoscenza delle tecnologie non deve essere forzatamente specializzata o verticale, ma queste devono saper essere utilizzate in risposta ad esigenze specifiche, cogliendone le potenzialità.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Oggi le tecnologie facilitano il nostro lavoro, aiutano le comunicazioni e sono diventate una fondamentale commodity. Agevolare il nostro lavoro è la finalità primaria dello sviluppo delle nuove tecnologie, il ché porta ad apprendere e sperimentare funzionalità e azioni prima non conosciuti o presenti.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cream tech&amp;touch">
  <p:cSld name="title slide cream tech&amp;touch">
    <p:bg>
      <p:bgPr>
        <a:solidFill>
          <a:schemeClr val="lt2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2"/>
          <p:cNvGrpSpPr/>
          <p:nvPr/>
        </p:nvGrpSpPr>
        <p:grpSpPr>
          <a:xfrm>
            <a:off x="6804025" y="1587"/>
            <a:ext cx="5390715" cy="6384562"/>
            <a:chOff x="2448" y="567"/>
            <a:chExt cx="2784" cy="3297"/>
          </a:xfrm>
        </p:grpSpPr>
        <p:sp>
          <p:nvSpPr>
            <p:cNvPr id="107" name="Google Shape;107;p2"/>
            <p:cNvSpPr/>
            <p:nvPr/>
          </p:nvSpPr>
          <p:spPr>
            <a:xfrm>
              <a:off x="3920" y="1050"/>
              <a:ext cx="300" cy="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239" y="1040"/>
              <a:ext cx="797" cy="797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0"/>
                  </a:moveTo>
                  <a:cubicBezTo>
                    <a:pt x="88" y="0"/>
                    <a:pt x="0" y="88"/>
                    <a:pt x="0" y="195"/>
                  </a:cubicBezTo>
                  <a:cubicBezTo>
                    <a:pt x="0" y="303"/>
                    <a:pt x="88" y="390"/>
                    <a:pt x="195" y="390"/>
                  </a:cubicBezTo>
                  <a:cubicBezTo>
                    <a:pt x="303" y="390"/>
                    <a:pt x="390" y="303"/>
                    <a:pt x="390" y="195"/>
                  </a:cubicBezTo>
                  <a:cubicBezTo>
                    <a:pt x="390" y="88"/>
                    <a:pt x="303" y="0"/>
                    <a:pt x="195" y="0"/>
                  </a:cubicBezTo>
                  <a:moveTo>
                    <a:pt x="195" y="126"/>
                  </a:moveTo>
                  <a:cubicBezTo>
                    <a:pt x="234" y="126"/>
                    <a:pt x="265" y="157"/>
                    <a:pt x="265" y="195"/>
                  </a:cubicBezTo>
                  <a:cubicBezTo>
                    <a:pt x="265" y="233"/>
                    <a:pt x="234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ubicBezTo>
                    <a:pt x="126" y="157"/>
                    <a:pt x="157" y="126"/>
                    <a:pt x="195" y="126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623" y="2023"/>
              <a:ext cx="798" cy="797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0"/>
                  </a:moveTo>
                  <a:cubicBezTo>
                    <a:pt x="87" y="0"/>
                    <a:pt x="0" y="87"/>
                    <a:pt x="0" y="195"/>
                  </a:cubicBezTo>
                  <a:cubicBezTo>
                    <a:pt x="0" y="303"/>
                    <a:pt x="87" y="390"/>
                    <a:pt x="195" y="390"/>
                  </a:cubicBezTo>
                  <a:cubicBezTo>
                    <a:pt x="303" y="390"/>
                    <a:pt x="390" y="303"/>
                    <a:pt x="390" y="195"/>
                  </a:cubicBezTo>
                  <a:cubicBezTo>
                    <a:pt x="390" y="87"/>
                    <a:pt x="303" y="0"/>
                    <a:pt x="195" y="0"/>
                  </a:cubicBezTo>
                  <a:moveTo>
                    <a:pt x="195" y="126"/>
                  </a:moveTo>
                  <a:cubicBezTo>
                    <a:pt x="233" y="126"/>
                    <a:pt x="264" y="157"/>
                    <a:pt x="264" y="195"/>
                  </a:cubicBezTo>
                  <a:cubicBezTo>
                    <a:pt x="264" y="233"/>
                    <a:pt x="233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ubicBezTo>
                    <a:pt x="126" y="157"/>
                    <a:pt x="157" y="126"/>
                    <a:pt x="195" y="126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2448" y="2910"/>
              <a:ext cx="797" cy="798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0"/>
                  </a:moveTo>
                  <a:cubicBezTo>
                    <a:pt x="87" y="0"/>
                    <a:pt x="0" y="87"/>
                    <a:pt x="0" y="195"/>
                  </a:cubicBezTo>
                  <a:cubicBezTo>
                    <a:pt x="0" y="302"/>
                    <a:pt x="87" y="390"/>
                    <a:pt x="195" y="390"/>
                  </a:cubicBezTo>
                  <a:cubicBezTo>
                    <a:pt x="303" y="390"/>
                    <a:pt x="390" y="302"/>
                    <a:pt x="390" y="195"/>
                  </a:cubicBezTo>
                  <a:cubicBezTo>
                    <a:pt x="390" y="87"/>
                    <a:pt x="303" y="0"/>
                    <a:pt x="195" y="0"/>
                  </a:cubicBezTo>
                  <a:moveTo>
                    <a:pt x="195" y="126"/>
                  </a:moveTo>
                  <a:cubicBezTo>
                    <a:pt x="233" y="126"/>
                    <a:pt x="264" y="157"/>
                    <a:pt x="264" y="195"/>
                  </a:cubicBezTo>
                  <a:cubicBezTo>
                    <a:pt x="264" y="233"/>
                    <a:pt x="233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ubicBezTo>
                    <a:pt x="126" y="157"/>
                    <a:pt x="157" y="126"/>
                    <a:pt x="195" y="126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03" y="2031"/>
              <a:ext cx="300" cy="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969" y="2031"/>
              <a:ext cx="300" cy="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496" y="2031"/>
              <a:ext cx="300" cy="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4351" y="2964"/>
              <a:ext cx="300" cy="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313" y="2937"/>
              <a:ext cx="971" cy="830"/>
            </a:xfrm>
            <a:custGeom>
              <a:avLst/>
              <a:gdLst/>
              <a:ahLst/>
              <a:cxnLst/>
              <a:rect l="l" t="t" r="r" b="b"/>
              <a:pathLst>
                <a:path w="475" h="406" extrusionOk="0">
                  <a:moveTo>
                    <a:pt x="236" y="62"/>
                  </a:moveTo>
                  <a:cubicBezTo>
                    <a:pt x="242" y="55"/>
                    <a:pt x="248" y="47"/>
                    <a:pt x="254" y="42"/>
                  </a:cubicBezTo>
                  <a:cubicBezTo>
                    <a:pt x="292" y="9"/>
                    <a:pt x="336" y="0"/>
                    <a:pt x="384" y="17"/>
                  </a:cubicBezTo>
                  <a:cubicBezTo>
                    <a:pt x="431" y="34"/>
                    <a:pt x="460" y="69"/>
                    <a:pt x="468" y="119"/>
                  </a:cubicBezTo>
                  <a:cubicBezTo>
                    <a:pt x="475" y="164"/>
                    <a:pt x="461" y="203"/>
                    <a:pt x="428" y="235"/>
                  </a:cubicBezTo>
                  <a:cubicBezTo>
                    <a:pt x="408" y="254"/>
                    <a:pt x="388" y="274"/>
                    <a:pt x="368" y="294"/>
                  </a:cubicBezTo>
                  <a:cubicBezTo>
                    <a:pt x="341" y="321"/>
                    <a:pt x="314" y="349"/>
                    <a:pt x="286" y="376"/>
                  </a:cubicBezTo>
                  <a:cubicBezTo>
                    <a:pt x="256" y="406"/>
                    <a:pt x="212" y="406"/>
                    <a:pt x="182" y="376"/>
                  </a:cubicBezTo>
                  <a:cubicBezTo>
                    <a:pt x="135" y="329"/>
                    <a:pt x="88" y="281"/>
                    <a:pt x="41" y="234"/>
                  </a:cubicBezTo>
                  <a:cubicBezTo>
                    <a:pt x="14" y="207"/>
                    <a:pt x="0" y="175"/>
                    <a:pt x="0" y="137"/>
                  </a:cubicBezTo>
                  <a:cubicBezTo>
                    <a:pt x="0" y="76"/>
                    <a:pt x="47" y="21"/>
                    <a:pt x="107" y="11"/>
                  </a:cubicBezTo>
                  <a:cubicBezTo>
                    <a:pt x="152" y="4"/>
                    <a:pt x="191" y="17"/>
                    <a:pt x="223" y="48"/>
                  </a:cubicBezTo>
                  <a:cubicBezTo>
                    <a:pt x="227" y="52"/>
                    <a:pt x="231" y="56"/>
                    <a:pt x="236" y="6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877" y="1023"/>
              <a:ext cx="973" cy="830"/>
            </a:xfrm>
            <a:custGeom>
              <a:avLst/>
              <a:gdLst/>
              <a:ahLst/>
              <a:cxnLst/>
              <a:rect l="l" t="t" r="r" b="b"/>
              <a:pathLst>
                <a:path w="476" h="406" extrusionOk="0">
                  <a:moveTo>
                    <a:pt x="236" y="61"/>
                  </a:moveTo>
                  <a:cubicBezTo>
                    <a:pt x="243" y="54"/>
                    <a:pt x="248" y="47"/>
                    <a:pt x="254" y="41"/>
                  </a:cubicBezTo>
                  <a:cubicBezTo>
                    <a:pt x="293" y="9"/>
                    <a:pt x="337" y="0"/>
                    <a:pt x="384" y="17"/>
                  </a:cubicBezTo>
                  <a:cubicBezTo>
                    <a:pt x="432" y="34"/>
                    <a:pt x="460" y="69"/>
                    <a:pt x="468" y="118"/>
                  </a:cubicBezTo>
                  <a:cubicBezTo>
                    <a:pt x="476" y="164"/>
                    <a:pt x="461" y="202"/>
                    <a:pt x="429" y="234"/>
                  </a:cubicBezTo>
                  <a:cubicBezTo>
                    <a:pt x="409" y="254"/>
                    <a:pt x="389" y="274"/>
                    <a:pt x="369" y="294"/>
                  </a:cubicBezTo>
                  <a:cubicBezTo>
                    <a:pt x="341" y="321"/>
                    <a:pt x="314" y="348"/>
                    <a:pt x="287" y="376"/>
                  </a:cubicBezTo>
                  <a:cubicBezTo>
                    <a:pt x="256" y="406"/>
                    <a:pt x="213" y="406"/>
                    <a:pt x="182" y="376"/>
                  </a:cubicBezTo>
                  <a:cubicBezTo>
                    <a:pt x="135" y="328"/>
                    <a:pt x="88" y="281"/>
                    <a:pt x="41" y="233"/>
                  </a:cubicBezTo>
                  <a:cubicBezTo>
                    <a:pt x="14" y="207"/>
                    <a:pt x="0" y="174"/>
                    <a:pt x="0" y="136"/>
                  </a:cubicBezTo>
                  <a:cubicBezTo>
                    <a:pt x="1" y="75"/>
                    <a:pt x="48" y="20"/>
                    <a:pt x="108" y="11"/>
                  </a:cubicBezTo>
                  <a:cubicBezTo>
                    <a:pt x="153" y="4"/>
                    <a:pt x="191" y="16"/>
                    <a:pt x="224" y="48"/>
                  </a:cubicBezTo>
                  <a:cubicBezTo>
                    <a:pt x="227" y="52"/>
                    <a:pt x="231" y="56"/>
                    <a:pt x="236" y="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536" y="567"/>
              <a:ext cx="300" cy="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2855" y="567"/>
              <a:ext cx="797" cy="401"/>
            </a:xfrm>
            <a:custGeom>
              <a:avLst/>
              <a:gdLst/>
              <a:ahLst/>
              <a:cxnLst/>
              <a:rect l="l" t="t" r="r" b="b"/>
              <a:pathLst>
                <a:path w="390" h="196" extrusionOk="0">
                  <a:moveTo>
                    <a:pt x="264" y="0"/>
                  </a:moveTo>
                  <a:cubicBezTo>
                    <a:pt x="264" y="39"/>
                    <a:pt x="233" y="70"/>
                    <a:pt x="195" y="70"/>
                  </a:cubicBezTo>
                  <a:cubicBezTo>
                    <a:pt x="157" y="70"/>
                    <a:pt x="126" y="39"/>
                    <a:pt x="126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"/>
                    <a:pt x="88" y="196"/>
                    <a:pt x="195" y="196"/>
                  </a:cubicBezTo>
                  <a:cubicBezTo>
                    <a:pt x="303" y="196"/>
                    <a:pt x="390" y="108"/>
                    <a:pt x="390" y="0"/>
                  </a:cubicBezTo>
                  <a:cubicBezTo>
                    <a:pt x="390" y="0"/>
                    <a:pt x="390" y="0"/>
                    <a:pt x="390" y="0"/>
                  </a:cubicBezTo>
                  <a:cubicBezTo>
                    <a:pt x="264" y="0"/>
                    <a:pt x="264" y="0"/>
                    <a:pt x="264" y="0"/>
                  </a:cubicBezTo>
                  <a:cubicBezTo>
                    <a:pt x="264" y="0"/>
                    <a:pt x="264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4833" y="2023"/>
              <a:ext cx="399" cy="797"/>
            </a:xfrm>
            <a:custGeom>
              <a:avLst/>
              <a:gdLst/>
              <a:ahLst/>
              <a:cxnLst/>
              <a:rect l="l" t="t" r="r" b="b"/>
              <a:pathLst>
                <a:path w="195" h="390" extrusionOk="0">
                  <a:moveTo>
                    <a:pt x="126" y="195"/>
                  </a:moveTo>
                  <a:cubicBezTo>
                    <a:pt x="126" y="157"/>
                    <a:pt x="157" y="126"/>
                    <a:pt x="195" y="126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7" y="0"/>
                    <a:pt x="0" y="87"/>
                    <a:pt x="0" y="195"/>
                  </a:cubicBezTo>
                  <a:cubicBezTo>
                    <a:pt x="0" y="303"/>
                    <a:pt x="87" y="390"/>
                    <a:pt x="195" y="390"/>
                  </a:cubicBezTo>
                  <a:cubicBezTo>
                    <a:pt x="195" y="264"/>
                    <a:pt x="195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120" name="Google Shape;120;p2"/>
          <p:cNvSpPr txBox="1">
            <a:spLocks noGrp="1"/>
          </p:cNvSpPr>
          <p:nvPr>
            <p:ph type="subTitle" idx="1"/>
          </p:nvPr>
        </p:nvSpPr>
        <p:spPr>
          <a:xfrm>
            <a:off x="762000" y="3407410"/>
            <a:ext cx="70611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1" name="Google Shape;121;p2"/>
          <p:cNvSpPr txBox="1">
            <a:spLocks noGrp="1"/>
          </p:cNvSpPr>
          <p:nvPr>
            <p:ph type="ctrTitle"/>
          </p:nvPr>
        </p:nvSpPr>
        <p:spPr>
          <a:xfrm>
            <a:off x="762000" y="1563687"/>
            <a:ext cx="7061100" cy="18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Tahoma"/>
              <a:buNone/>
              <a:defRPr sz="4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"/>
          <p:cNvSpPr txBox="1">
            <a:spLocks noGrp="1"/>
          </p:cNvSpPr>
          <p:nvPr>
            <p:ph type="body" idx="2"/>
          </p:nvPr>
        </p:nvSpPr>
        <p:spPr>
          <a:xfrm>
            <a:off x="762000" y="5393690"/>
            <a:ext cx="7061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0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123" name="Google Shape;123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5175" y="6293935"/>
            <a:ext cx="1666873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" name="Google Shape;124;p2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125" name="Google Shape;125;p2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126" name="Google Shape;126;p2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7" name="Google Shape;127;p2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8" name="Google Shape;128;p2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9" name="Google Shape;129;p2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0" name="Google Shape;130;p2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1" name="Google Shape;131;p2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2" name="Google Shape;132;p2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3" name="Google Shape;133;p2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4" name="Google Shape;134;p2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5" name="Google Shape;135;p2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6" name="Google Shape;136;p2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7" name="Google Shape;137;p2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8" name="Google Shape;138;p2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9" name="Google Shape;139;p2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0" name="Google Shape;140;p2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1" name="Google Shape;141;p2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42" name="Google Shape;142;p2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143" name="Google Shape;143;p2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4" name="Google Shape;144;p2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5" name="Google Shape;145;p2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" name="Google Shape;146;p2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7" name="Google Shape;147;p2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8" name="Google Shape;148;p2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9" name="Google Shape;149;p2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0" name="Google Shape;150;p2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1" name="Google Shape;151;p2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2" name="Google Shape;152;p2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3" name="Google Shape;153;p2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4" name="Google Shape;154;p2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5" name="Google Shape;155;p2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6" name="Google Shape;156;p2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7" name="Google Shape;157;p2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8" name="Google Shape;158;p2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59" name="Google Shape;159;p2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160" name="Google Shape;160;p2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1" name="Google Shape;161;p2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2" name="Google Shape;162;p2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3" name="Google Shape;163;p2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4" name="Google Shape;164;p2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5" name="Google Shape;165;p2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6" name="Google Shape;166;p2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7" name="Google Shape;167;p2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8" name="Google Shape;168;p2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9" name="Google Shape;169;p2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0" name="Google Shape;170;p2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1" name="Google Shape;171;p2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2" name="Google Shape;172;p2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3" name="Google Shape;173;p2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4" name="Google Shape;174;p2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5" name="Google Shape;175;p2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6" name="Google Shape;176;p2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7" name="Google Shape;177;p2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8" name="Google Shape;178;p2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9" name="Google Shape;179;p2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0" name="Google Shape;180;p2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1" name="Google Shape;181;p2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2" name="Google Shape;182;p2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3" name="Google Shape;183;p2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4" name="Google Shape;184;p2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5" name="Google Shape;185;p2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86" name="Google Shape;186;p2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187" name="Google Shape;187;p2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8" name="Google Shape;188;p2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9" name="Google Shape;189;p2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0" name="Google Shape;190;p2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1" name="Google Shape;191;p2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2" name="Google Shape;192;p2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3" name="Google Shape;193;p2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4" name="Google Shape;194;p2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5" name="Google Shape;195;p2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6" name="Google Shape;196;p2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7" name="Google Shape;197;p2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8" name="Google Shape;198;p2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9" name="Google Shape;199;p2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0" name="Google Shape;200;p2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1" name="Google Shape;201;p2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2" name="Google Shape;202;p2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3" name="Google Shape;203;p2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4" name="Google Shape;204;p2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5" name="Google Shape;205;p2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6" name="Google Shape;206;p2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7" name="Google Shape;207;p2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8" name="Google Shape;208;p2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9" name="Google Shape;209;p2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0" name="Google Shape;210;p2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1" name="Google Shape;211;p2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2" name="Google Shape;212;p2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blue" type="secHead">
  <p:cSld name="SECTION_HEADER">
    <p:bg>
      <p:bgPr>
        <a:solidFill>
          <a:srgbClr val="2175D9"/>
        </a:solidFill>
        <a:effectLst/>
      </p:bgPr>
    </p:bg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11"/>
          <p:cNvSpPr txBox="1">
            <a:spLocks noGrp="1"/>
          </p:cNvSpPr>
          <p:nvPr>
            <p:ph type="title"/>
          </p:nvPr>
        </p:nvSpPr>
        <p:spPr>
          <a:xfrm>
            <a:off x="761999" y="824907"/>
            <a:ext cx="70611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ahoma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8" name="Google Shape;1008;p11"/>
          <p:cNvSpPr txBox="1">
            <a:spLocks noGrp="1"/>
          </p:cNvSpPr>
          <p:nvPr>
            <p:ph type="body" idx="1"/>
          </p:nvPr>
        </p:nvSpPr>
        <p:spPr>
          <a:xfrm>
            <a:off x="4368800" y="3459845"/>
            <a:ext cx="7128000" cy="18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9pPr>
          </a:lstStyle>
          <a:p>
            <a:endParaRPr/>
          </a:p>
        </p:txBody>
      </p:sp>
      <p:pic>
        <p:nvPicPr>
          <p:cNvPr id="1009" name="Google Shape;1009;p11"/>
          <p:cNvPicPr preferRelativeResize="0"/>
          <p:nvPr/>
        </p:nvPicPr>
        <p:blipFill rotWithShape="1">
          <a:blip r:embed="rId2">
            <a:alphaModFix/>
          </a:blip>
          <a:srcRect r="76333"/>
          <a:stretch/>
        </p:blipFill>
        <p:spPr>
          <a:xfrm>
            <a:off x="765176" y="6293935"/>
            <a:ext cx="394495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0" name="Google Shape;1010;p11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1011" name="Google Shape;1011;p11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1012" name="Google Shape;1012;p11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13" name="Google Shape;1013;p11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14" name="Google Shape;1014;p11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15" name="Google Shape;1015;p11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16" name="Google Shape;1016;p11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17" name="Google Shape;1017;p11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18" name="Google Shape;1018;p11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19" name="Google Shape;1019;p11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20" name="Google Shape;1020;p11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21" name="Google Shape;1021;p11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22" name="Google Shape;1022;p11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23" name="Google Shape;1023;p11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24" name="Google Shape;1024;p11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25" name="Google Shape;1025;p11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26" name="Google Shape;1026;p11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27" name="Google Shape;1027;p11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028" name="Google Shape;1028;p11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1029" name="Google Shape;1029;p11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30" name="Google Shape;1030;p11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31" name="Google Shape;1031;p11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32" name="Google Shape;1032;p11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33" name="Google Shape;1033;p11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34" name="Google Shape;1034;p11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35" name="Google Shape;1035;p11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36" name="Google Shape;1036;p11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37" name="Google Shape;1037;p11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38" name="Google Shape;1038;p11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39" name="Google Shape;1039;p11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40" name="Google Shape;1040;p11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41" name="Google Shape;1041;p11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42" name="Google Shape;1042;p11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43" name="Google Shape;1043;p11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44" name="Google Shape;1044;p11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045" name="Google Shape;1045;p11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1046" name="Google Shape;1046;p11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47" name="Google Shape;1047;p11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48" name="Google Shape;1048;p11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49" name="Google Shape;1049;p11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50" name="Google Shape;1050;p11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51" name="Google Shape;1051;p11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52" name="Google Shape;1052;p11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53" name="Google Shape;1053;p11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54" name="Google Shape;1054;p11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55" name="Google Shape;1055;p11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56" name="Google Shape;1056;p11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57" name="Google Shape;1057;p11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58" name="Google Shape;1058;p11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59" name="Google Shape;1059;p11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60" name="Google Shape;1060;p11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61" name="Google Shape;1061;p11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62" name="Google Shape;1062;p11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63" name="Google Shape;1063;p11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64" name="Google Shape;1064;p11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65" name="Google Shape;1065;p11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66" name="Google Shape;1066;p11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67" name="Google Shape;1067;p11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68" name="Google Shape;1068;p11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69" name="Google Shape;1069;p11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70" name="Google Shape;1070;p11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71" name="Google Shape;1071;p11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072" name="Google Shape;1072;p11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1073" name="Google Shape;1073;p11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74" name="Google Shape;1074;p11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75" name="Google Shape;1075;p11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76" name="Google Shape;1076;p11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77" name="Google Shape;1077;p11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78" name="Google Shape;1078;p11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79" name="Google Shape;1079;p11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80" name="Google Shape;1080;p11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81" name="Google Shape;1081;p11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82" name="Google Shape;1082;p11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83" name="Google Shape;1083;p11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84" name="Google Shape;1084;p11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85" name="Google Shape;1085;p11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86" name="Google Shape;1086;p11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87" name="Google Shape;1087;p11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88" name="Google Shape;1088;p11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89" name="Google Shape;1089;p11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90" name="Google Shape;1090;p11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91" name="Google Shape;1091;p11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92" name="Google Shape;1092;p11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93" name="Google Shape;1093;p11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94" name="Google Shape;1094;p11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95" name="Google Shape;1095;p11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96" name="Google Shape;1096;p11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97" name="Google Shape;1097;p11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98" name="Google Shape;1098;p11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1099" name="Google Shape;1099;p11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0" name="Google Shape;1100;p11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1101" name="Google Shape;1101;p11"/>
          <p:cNvSpPr txBox="1"/>
          <p:nvPr/>
        </p:nvSpPr>
        <p:spPr>
          <a:xfrm>
            <a:off x="11157001" y="6356358"/>
            <a:ext cx="6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dark blue">
  <p:cSld name="divider dark blue">
    <p:bg>
      <p:bgPr>
        <a:solidFill>
          <a:srgbClr val="0F1941"/>
        </a:solidFill>
        <a:effectLst/>
      </p:bgPr>
    </p:bg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12"/>
          <p:cNvSpPr txBox="1">
            <a:spLocks noGrp="1"/>
          </p:cNvSpPr>
          <p:nvPr>
            <p:ph type="title"/>
          </p:nvPr>
        </p:nvSpPr>
        <p:spPr>
          <a:xfrm>
            <a:off x="761999" y="824907"/>
            <a:ext cx="70611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ahoma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4" name="Google Shape;1104;p12"/>
          <p:cNvSpPr txBox="1">
            <a:spLocks noGrp="1"/>
          </p:cNvSpPr>
          <p:nvPr>
            <p:ph type="body" idx="1"/>
          </p:nvPr>
        </p:nvSpPr>
        <p:spPr>
          <a:xfrm>
            <a:off x="4368800" y="3459845"/>
            <a:ext cx="7128000" cy="18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9pPr>
          </a:lstStyle>
          <a:p>
            <a:endParaRPr/>
          </a:p>
        </p:txBody>
      </p:sp>
      <p:pic>
        <p:nvPicPr>
          <p:cNvPr id="1105" name="Google Shape;1105;p12"/>
          <p:cNvPicPr preferRelativeResize="0"/>
          <p:nvPr/>
        </p:nvPicPr>
        <p:blipFill rotWithShape="1">
          <a:blip r:embed="rId2">
            <a:alphaModFix/>
          </a:blip>
          <a:srcRect r="76333"/>
          <a:stretch/>
        </p:blipFill>
        <p:spPr>
          <a:xfrm>
            <a:off x="765176" y="6293935"/>
            <a:ext cx="394495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6" name="Google Shape;1106;p12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1107" name="Google Shape;1107;p12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1108" name="Google Shape;1108;p12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09" name="Google Shape;1109;p12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10" name="Google Shape;1110;p12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11" name="Google Shape;1111;p12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12" name="Google Shape;1112;p12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13" name="Google Shape;1113;p12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14" name="Google Shape;1114;p12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15" name="Google Shape;1115;p12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16" name="Google Shape;1116;p12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17" name="Google Shape;1117;p12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18" name="Google Shape;1118;p12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19" name="Google Shape;1119;p12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20" name="Google Shape;1120;p12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21" name="Google Shape;1121;p12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22" name="Google Shape;1122;p12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23" name="Google Shape;1123;p12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124" name="Google Shape;1124;p12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1125" name="Google Shape;1125;p12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26" name="Google Shape;1126;p12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27" name="Google Shape;1127;p12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28" name="Google Shape;1128;p12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29" name="Google Shape;1129;p12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30" name="Google Shape;1130;p12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31" name="Google Shape;1131;p12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32" name="Google Shape;1132;p12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33" name="Google Shape;1133;p12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34" name="Google Shape;1134;p12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35" name="Google Shape;1135;p12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36" name="Google Shape;1136;p12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37" name="Google Shape;1137;p12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38" name="Google Shape;1138;p12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39" name="Google Shape;1139;p12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40" name="Google Shape;1140;p12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141" name="Google Shape;1141;p12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1142" name="Google Shape;1142;p12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43" name="Google Shape;1143;p12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44" name="Google Shape;1144;p12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45" name="Google Shape;1145;p12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46" name="Google Shape;1146;p12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47" name="Google Shape;1147;p12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48" name="Google Shape;1148;p12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49" name="Google Shape;1149;p12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50" name="Google Shape;1150;p12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51" name="Google Shape;1151;p12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52" name="Google Shape;1152;p12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53" name="Google Shape;1153;p12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54" name="Google Shape;1154;p12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55" name="Google Shape;1155;p12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56" name="Google Shape;1156;p12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57" name="Google Shape;1157;p12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58" name="Google Shape;1158;p12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59" name="Google Shape;1159;p12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60" name="Google Shape;1160;p12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61" name="Google Shape;1161;p12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62" name="Google Shape;1162;p12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63" name="Google Shape;1163;p12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64" name="Google Shape;1164;p12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65" name="Google Shape;1165;p12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66" name="Google Shape;1166;p12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67" name="Google Shape;1167;p12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168" name="Google Shape;1168;p12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1169" name="Google Shape;1169;p12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70" name="Google Shape;1170;p12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71" name="Google Shape;1171;p12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72" name="Google Shape;1172;p12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73" name="Google Shape;1173;p12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74" name="Google Shape;1174;p12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75" name="Google Shape;1175;p12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76" name="Google Shape;1176;p12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77" name="Google Shape;1177;p12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78" name="Google Shape;1178;p12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79" name="Google Shape;1179;p12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80" name="Google Shape;1180;p12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81" name="Google Shape;1181;p12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82" name="Google Shape;1182;p12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83" name="Google Shape;1183;p12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84" name="Google Shape;1184;p12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85" name="Google Shape;1185;p12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86" name="Google Shape;1186;p12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87" name="Google Shape;1187;p12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88" name="Google Shape;1188;p12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89" name="Google Shape;1189;p12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90" name="Google Shape;1190;p12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91" name="Google Shape;1191;p12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92" name="Google Shape;1192;p12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93" name="Google Shape;1193;p12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94" name="Google Shape;1194;p12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1195" name="Google Shape;1195;p12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6" name="Google Shape;1196;p12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1197" name="Google Shape;1197;p12"/>
          <p:cNvSpPr txBox="1"/>
          <p:nvPr/>
        </p:nvSpPr>
        <p:spPr>
          <a:xfrm>
            <a:off x="11157001" y="6356358"/>
            <a:ext cx="6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turqoise">
  <p:cSld name="divider turqoise">
    <p:bg>
      <p:bgPr>
        <a:solidFill>
          <a:srgbClr val="6BA5B4"/>
        </a:solidFill>
        <a:effectLst/>
      </p:bgPr>
    </p:bg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13"/>
          <p:cNvSpPr txBox="1">
            <a:spLocks noGrp="1"/>
          </p:cNvSpPr>
          <p:nvPr>
            <p:ph type="title"/>
          </p:nvPr>
        </p:nvSpPr>
        <p:spPr>
          <a:xfrm>
            <a:off x="761999" y="824907"/>
            <a:ext cx="70611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ahoma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0" name="Google Shape;1200;p13"/>
          <p:cNvSpPr txBox="1">
            <a:spLocks noGrp="1"/>
          </p:cNvSpPr>
          <p:nvPr>
            <p:ph type="body" idx="1"/>
          </p:nvPr>
        </p:nvSpPr>
        <p:spPr>
          <a:xfrm>
            <a:off x="4368800" y="3459845"/>
            <a:ext cx="7128000" cy="18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9pPr>
          </a:lstStyle>
          <a:p>
            <a:endParaRPr/>
          </a:p>
        </p:txBody>
      </p:sp>
      <p:pic>
        <p:nvPicPr>
          <p:cNvPr id="1201" name="Google Shape;1201;p13"/>
          <p:cNvPicPr preferRelativeResize="0"/>
          <p:nvPr/>
        </p:nvPicPr>
        <p:blipFill rotWithShape="1">
          <a:blip r:embed="rId2">
            <a:alphaModFix/>
          </a:blip>
          <a:srcRect r="76333"/>
          <a:stretch/>
        </p:blipFill>
        <p:spPr>
          <a:xfrm>
            <a:off x="765176" y="6293935"/>
            <a:ext cx="394495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2" name="Google Shape;1202;p13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1203" name="Google Shape;1203;p13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1204" name="Google Shape;1204;p13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05" name="Google Shape;1205;p13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06" name="Google Shape;1206;p13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07" name="Google Shape;1207;p13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08" name="Google Shape;1208;p13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09" name="Google Shape;1209;p13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0" name="Google Shape;1210;p13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1" name="Google Shape;1211;p13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2" name="Google Shape;1212;p13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3" name="Google Shape;1213;p13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4" name="Google Shape;1214;p13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5" name="Google Shape;1215;p13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6" name="Google Shape;1216;p13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7" name="Google Shape;1217;p13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8" name="Google Shape;1218;p13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9" name="Google Shape;1219;p13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220" name="Google Shape;1220;p13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1221" name="Google Shape;1221;p13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22" name="Google Shape;1222;p13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23" name="Google Shape;1223;p13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24" name="Google Shape;1224;p13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25" name="Google Shape;1225;p13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26" name="Google Shape;1226;p13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27" name="Google Shape;1227;p13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28" name="Google Shape;1228;p13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29" name="Google Shape;1229;p13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30" name="Google Shape;1230;p13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31" name="Google Shape;1231;p13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32" name="Google Shape;1232;p13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33" name="Google Shape;1233;p13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34" name="Google Shape;1234;p13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35" name="Google Shape;1235;p13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36" name="Google Shape;1236;p13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237" name="Google Shape;1237;p13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1238" name="Google Shape;1238;p13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39" name="Google Shape;1239;p13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40" name="Google Shape;1240;p13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41" name="Google Shape;1241;p13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42" name="Google Shape;1242;p13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43" name="Google Shape;1243;p13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44" name="Google Shape;1244;p13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45" name="Google Shape;1245;p13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46" name="Google Shape;1246;p13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47" name="Google Shape;1247;p13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48" name="Google Shape;1248;p13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49" name="Google Shape;1249;p13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50" name="Google Shape;1250;p13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51" name="Google Shape;1251;p13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52" name="Google Shape;1252;p13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53" name="Google Shape;1253;p13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54" name="Google Shape;1254;p13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55" name="Google Shape;1255;p13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56" name="Google Shape;1256;p13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57" name="Google Shape;1257;p13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58" name="Google Shape;1258;p13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59" name="Google Shape;1259;p13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60" name="Google Shape;1260;p13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61" name="Google Shape;1261;p13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62" name="Google Shape;1262;p13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63" name="Google Shape;1263;p13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264" name="Google Shape;1264;p13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1265" name="Google Shape;1265;p13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66" name="Google Shape;1266;p13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67" name="Google Shape;1267;p13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68" name="Google Shape;1268;p13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69" name="Google Shape;1269;p13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70" name="Google Shape;1270;p13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71" name="Google Shape;1271;p13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72" name="Google Shape;1272;p13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73" name="Google Shape;1273;p13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74" name="Google Shape;1274;p13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75" name="Google Shape;1275;p13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76" name="Google Shape;1276;p13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77" name="Google Shape;1277;p13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78" name="Google Shape;1278;p13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79" name="Google Shape;1279;p13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80" name="Google Shape;1280;p13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81" name="Google Shape;1281;p13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82" name="Google Shape;1282;p13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83" name="Google Shape;1283;p13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84" name="Google Shape;1284;p13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85" name="Google Shape;1285;p13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86" name="Google Shape;1286;p13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87" name="Google Shape;1287;p13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88" name="Google Shape;1288;p13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89" name="Google Shape;1289;p13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90" name="Google Shape;1290;p13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1291" name="Google Shape;1291;p13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2" name="Google Shape;1292;p13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1293" name="Google Shape;1293;p13"/>
          <p:cNvSpPr txBox="1"/>
          <p:nvPr/>
        </p:nvSpPr>
        <p:spPr>
          <a:xfrm>
            <a:off x="11157001" y="6356358"/>
            <a:ext cx="6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cream">
  <p:cSld name="divider cream">
    <p:bg>
      <p:bgPr>
        <a:solidFill>
          <a:srgbClr val="F7F5F0"/>
        </a:solidFill>
        <a:effectLst/>
      </p:bgPr>
    </p:bg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14"/>
          <p:cNvSpPr txBox="1">
            <a:spLocks noGrp="1"/>
          </p:cNvSpPr>
          <p:nvPr>
            <p:ph type="title"/>
          </p:nvPr>
        </p:nvSpPr>
        <p:spPr>
          <a:xfrm>
            <a:off x="761999" y="824907"/>
            <a:ext cx="70611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Tahoma"/>
              <a:buNone/>
              <a:defRPr sz="6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6" name="Google Shape;1296;p14"/>
          <p:cNvSpPr txBox="1">
            <a:spLocks noGrp="1"/>
          </p:cNvSpPr>
          <p:nvPr>
            <p:ph type="body" idx="1"/>
          </p:nvPr>
        </p:nvSpPr>
        <p:spPr>
          <a:xfrm>
            <a:off x="4368800" y="3459845"/>
            <a:ext cx="7128000" cy="18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9pPr>
          </a:lstStyle>
          <a:p>
            <a:endParaRPr/>
          </a:p>
        </p:txBody>
      </p:sp>
      <p:pic>
        <p:nvPicPr>
          <p:cNvPr id="1297" name="Google Shape;1297;p14"/>
          <p:cNvPicPr preferRelativeResize="0"/>
          <p:nvPr/>
        </p:nvPicPr>
        <p:blipFill rotWithShape="1">
          <a:blip r:embed="rId2">
            <a:alphaModFix/>
          </a:blip>
          <a:srcRect r="76333"/>
          <a:stretch/>
        </p:blipFill>
        <p:spPr>
          <a:xfrm>
            <a:off x="765176" y="6293935"/>
            <a:ext cx="394495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98" name="Google Shape;1298;p14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1299" name="Google Shape;1299;p14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1300" name="Google Shape;1300;p14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01" name="Google Shape;1301;p14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02" name="Google Shape;1302;p14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03" name="Google Shape;1303;p14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04" name="Google Shape;1304;p14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05" name="Google Shape;1305;p14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06" name="Google Shape;1306;p14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07" name="Google Shape;1307;p14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08" name="Google Shape;1308;p14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09" name="Google Shape;1309;p14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10" name="Google Shape;1310;p14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11" name="Google Shape;1311;p14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12" name="Google Shape;1312;p14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13" name="Google Shape;1313;p14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14" name="Google Shape;1314;p14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15" name="Google Shape;1315;p14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316" name="Google Shape;1316;p14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1317" name="Google Shape;1317;p14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18" name="Google Shape;1318;p14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19" name="Google Shape;1319;p14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20" name="Google Shape;1320;p14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21" name="Google Shape;1321;p14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22" name="Google Shape;1322;p14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23" name="Google Shape;1323;p14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24" name="Google Shape;1324;p14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25" name="Google Shape;1325;p14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26" name="Google Shape;1326;p14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27" name="Google Shape;1327;p14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28" name="Google Shape;1328;p14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29" name="Google Shape;1329;p14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30" name="Google Shape;1330;p14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31" name="Google Shape;1331;p14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32" name="Google Shape;1332;p14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333" name="Google Shape;1333;p14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1334" name="Google Shape;1334;p14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35" name="Google Shape;1335;p14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36" name="Google Shape;1336;p14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37" name="Google Shape;1337;p14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38" name="Google Shape;1338;p14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39" name="Google Shape;1339;p14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40" name="Google Shape;1340;p14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41" name="Google Shape;1341;p14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42" name="Google Shape;1342;p14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43" name="Google Shape;1343;p14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44" name="Google Shape;1344;p14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45" name="Google Shape;1345;p14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46" name="Google Shape;1346;p14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47" name="Google Shape;1347;p14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48" name="Google Shape;1348;p14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49" name="Google Shape;1349;p14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50" name="Google Shape;1350;p14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51" name="Google Shape;1351;p14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52" name="Google Shape;1352;p14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53" name="Google Shape;1353;p14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54" name="Google Shape;1354;p14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55" name="Google Shape;1355;p14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56" name="Google Shape;1356;p14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57" name="Google Shape;1357;p14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58" name="Google Shape;1358;p14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59" name="Google Shape;1359;p14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360" name="Google Shape;1360;p14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1361" name="Google Shape;1361;p14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62" name="Google Shape;1362;p14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63" name="Google Shape;1363;p14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64" name="Google Shape;1364;p14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65" name="Google Shape;1365;p14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66" name="Google Shape;1366;p14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67" name="Google Shape;1367;p14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68" name="Google Shape;1368;p14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69" name="Google Shape;1369;p14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70" name="Google Shape;1370;p14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71" name="Google Shape;1371;p14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72" name="Google Shape;1372;p14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73" name="Google Shape;1373;p14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74" name="Google Shape;1374;p14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75" name="Google Shape;1375;p14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76" name="Google Shape;1376;p14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77" name="Google Shape;1377;p14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78" name="Google Shape;1378;p14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79" name="Google Shape;1379;p14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80" name="Google Shape;1380;p14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81" name="Google Shape;1381;p14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82" name="Google Shape;1382;p14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83" name="Google Shape;1383;p14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84" name="Google Shape;1384;p14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85" name="Google Shape;1385;p14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86" name="Google Shape;1386;p14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1387" name="Google Shape;1387;p14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CDCDC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8" name="Google Shape;1388;p14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1389" name="Google Shape;1389;p14"/>
          <p:cNvSpPr txBox="1"/>
          <p:nvPr/>
        </p:nvSpPr>
        <p:spPr>
          <a:xfrm>
            <a:off x="11157001" y="6356358"/>
            <a:ext cx="6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rgbClr val="CDCDCD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red">
  <p:cSld name="divider red">
    <p:bg>
      <p:bgPr>
        <a:solidFill>
          <a:srgbClr val="E74536"/>
        </a:solidFill>
        <a:effectLst/>
      </p:bgPr>
    </p:bg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15"/>
          <p:cNvSpPr txBox="1">
            <a:spLocks noGrp="1"/>
          </p:cNvSpPr>
          <p:nvPr>
            <p:ph type="title"/>
          </p:nvPr>
        </p:nvSpPr>
        <p:spPr>
          <a:xfrm>
            <a:off x="761999" y="824907"/>
            <a:ext cx="70611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ahoma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2" name="Google Shape;1392;p15"/>
          <p:cNvSpPr txBox="1">
            <a:spLocks noGrp="1"/>
          </p:cNvSpPr>
          <p:nvPr>
            <p:ph type="body" idx="1"/>
          </p:nvPr>
        </p:nvSpPr>
        <p:spPr>
          <a:xfrm>
            <a:off x="4368800" y="3459845"/>
            <a:ext cx="7128000" cy="18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9pPr>
          </a:lstStyle>
          <a:p>
            <a:endParaRPr/>
          </a:p>
        </p:txBody>
      </p:sp>
      <p:sp>
        <p:nvSpPr>
          <p:cNvPr id="1393" name="Google Shape;1393;p15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4" name="Google Shape;1394;p15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pic>
        <p:nvPicPr>
          <p:cNvPr id="1395" name="Google Shape;1395;p15"/>
          <p:cNvPicPr preferRelativeResize="0"/>
          <p:nvPr/>
        </p:nvPicPr>
        <p:blipFill rotWithShape="1">
          <a:blip r:embed="rId2">
            <a:alphaModFix/>
          </a:blip>
          <a:srcRect r="76333"/>
          <a:stretch/>
        </p:blipFill>
        <p:spPr>
          <a:xfrm>
            <a:off x="765176" y="6293935"/>
            <a:ext cx="394495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6" name="Google Shape;1396;p15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1397" name="Google Shape;1397;p15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1398" name="Google Shape;1398;p15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99" name="Google Shape;1399;p15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00" name="Google Shape;1400;p15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01" name="Google Shape;1401;p15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02" name="Google Shape;1402;p15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03" name="Google Shape;1403;p15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04" name="Google Shape;1404;p15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05" name="Google Shape;1405;p15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06" name="Google Shape;1406;p15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07" name="Google Shape;1407;p15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08" name="Google Shape;1408;p15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09" name="Google Shape;1409;p15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10" name="Google Shape;1410;p15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11" name="Google Shape;1411;p15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12" name="Google Shape;1412;p15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13" name="Google Shape;1413;p15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414" name="Google Shape;1414;p15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1415" name="Google Shape;1415;p15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16" name="Google Shape;1416;p15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17" name="Google Shape;1417;p15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18" name="Google Shape;1418;p15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19" name="Google Shape;1419;p15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20" name="Google Shape;1420;p15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21" name="Google Shape;1421;p15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22" name="Google Shape;1422;p15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23" name="Google Shape;1423;p15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24" name="Google Shape;1424;p15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25" name="Google Shape;1425;p15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26" name="Google Shape;1426;p15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27" name="Google Shape;1427;p15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28" name="Google Shape;1428;p15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29" name="Google Shape;1429;p15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30" name="Google Shape;1430;p15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431" name="Google Shape;1431;p15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1432" name="Google Shape;1432;p15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33" name="Google Shape;1433;p15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34" name="Google Shape;1434;p15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35" name="Google Shape;1435;p15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36" name="Google Shape;1436;p15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37" name="Google Shape;1437;p15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38" name="Google Shape;1438;p15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39" name="Google Shape;1439;p15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40" name="Google Shape;1440;p15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41" name="Google Shape;1441;p15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42" name="Google Shape;1442;p15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43" name="Google Shape;1443;p15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44" name="Google Shape;1444;p15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45" name="Google Shape;1445;p15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46" name="Google Shape;1446;p15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47" name="Google Shape;1447;p15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48" name="Google Shape;1448;p15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49" name="Google Shape;1449;p15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50" name="Google Shape;1450;p15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51" name="Google Shape;1451;p15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52" name="Google Shape;1452;p15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53" name="Google Shape;1453;p15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54" name="Google Shape;1454;p15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55" name="Google Shape;1455;p15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56" name="Google Shape;1456;p15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57" name="Google Shape;1457;p15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458" name="Google Shape;1458;p15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1459" name="Google Shape;1459;p15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0" name="Google Shape;1460;p15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1" name="Google Shape;1461;p15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2" name="Google Shape;1462;p15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3" name="Google Shape;1463;p15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4" name="Google Shape;1464;p15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5" name="Google Shape;1465;p15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6" name="Google Shape;1466;p15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7" name="Google Shape;1467;p15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8" name="Google Shape;1468;p15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9" name="Google Shape;1469;p15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70" name="Google Shape;1470;p15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71" name="Google Shape;1471;p15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72" name="Google Shape;1472;p15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73" name="Google Shape;1473;p15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74" name="Google Shape;1474;p15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75" name="Google Shape;1475;p15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76" name="Google Shape;1476;p15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77" name="Google Shape;1477;p15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78" name="Google Shape;1478;p15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79" name="Google Shape;1479;p15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80" name="Google Shape;1480;p15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81" name="Google Shape;1481;p15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82" name="Google Shape;1482;p15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83" name="Google Shape;1483;p15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84" name="Google Shape;1484;p15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1485" name="Google Shape;1485;p15"/>
          <p:cNvSpPr txBox="1"/>
          <p:nvPr/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© Randstad</a:t>
            </a:r>
            <a:endParaRPr sz="10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86" name="Google Shape;1486;p15"/>
          <p:cNvSpPr txBox="1"/>
          <p:nvPr/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it-IT"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‹N›</a:t>
            </a:fld>
            <a:endParaRPr sz="10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87" name="Google Shape;1487;p15"/>
          <p:cNvSpPr txBox="1"/>
          <p:nvPr/>
        </p:nvSpPr>
        <p:spPr>
          <a:xfrm>
            <a:off x="11157001" y="6356358"/>
            <a:ext cx="6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yellow">
  <p:cSld name="divider yellow">
    <p:bg>
      <p:bgPr>
        <a:solidFill>
          <a:srgbClr val="FFB511"/>
        </a:solidFill>
        <a:effectLst/>
      </p:bgPr>
    </p:bg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p16"/>
          <p:cNvSpPr txBox="1">
            <a:spLocks noGrp="1"/>
          </p:cNvSpPr>
          <p:nvPr>
            <p:ph type="title"/>
          </p:nvPr>
        </p:nvSpPr>
        <p:spPr>
          <a:xfrm>
            <a:off x="761999" y="824907"/>
            <a:ext cx="70611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ahoma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0" name="Google Shape;1490;p16"/>
          <p:cNvSpPr txBox="1">
            <a:spLocks noGrp="1"/>
          </p:cNvSpPr>
          <p:nvPr>
            <p:ph type="body" idx="1"/>
          </p:nvPr>
        </p:nvSpPr>
        <p:spPr>
          <a:xfrm>
            <a:off x="4368800" y="3459845"/>
            <a:ext cx="7128000" cy="18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9pPr>
          </a:lstStyle>
          <a:p>
            <a:endParaRPr/>
          </a:p>
        </p:txBody>
      </p:sp>
      <p:pic>
        <p:nvPicPr>
          <p:cNvPr id="1491" name="Google Shape;1491;p16"/>
          <p:cNvPicPr preferRelativeResize="0"/>
          <p:nvPr/>
        </p:nvPicPr>
        <p:blipFill rotWithShape="1">
          <a:blip r:embed="rId2">
            <a:alphaModFix/>
          </a:blip>
          <a:srcRect r="76333"/>
          <a:stretch/>
        </p:blipFill>
        <p:spPr>
          <a:xfrm>
            <a:off x="765176" y="6293935"/>
            <a:ext cx="394495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2" name="Google Shape;1492;p16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1493" name="Google Shape;1493;p16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1494" name="Google Shape;1494;p16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95" name="Google Shape;1495;p16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96" name="Google Shape;1496;p16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97" name="Google Shape;1497;p16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98" name="Google Shape;1498;p16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99" name="Google Shape;1499;p16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00" name="Google Shape;1500;p16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01" name="Google Shape;1501;p16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02" name="Google Shape;1502;p16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03" name="Google Shape;1503;p16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04" name="Google Shape;1504;p16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05" name="Google Shape;1505;p16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06" name="Google Shape;1506;p16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07" name="Google Shape;1507;p16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08" name="Google Shape;1508;p16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09" name="Google Shape;1509;p16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510" name="Google Shape;1510;p16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1511" name="Google Shape;1511;p16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12" name="Google Shape;1512;p16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13" name="Google Shape;1513;p16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14" name="Google Shape;1514;p16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15" name="Google Shape;1515;p16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16" name="Google Shape;1516;p16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17" name="Google Shape;1517;p16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18" name="Google Shape;1518;p16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19" name="Google Shape;1519;p16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20" name="Google Shape;1520;p16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21" name="Google Shape;1521;p16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22" name="Google Shape;1522;p16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23" name="Google Shape;1523;p16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24" name="Google Shape;1524;p16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25" name="Google Shape;1525;p16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26" name="Google Shape;1526;p16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527" name="Google Shape;1527;p16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1528" name="Google Shape;1528;p16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29" name="Google Shape;1529;p16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30" name="Google Shape;1530;p16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31" name="Google Shape;1531;p16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32" name="Google Shape;1532;p16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33" name="Google Shape;1533;p16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34" name="Google Shape;1534;p16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35" name="Google Shape;1535;p16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36" name="Google Shape;1536;p16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37" name="Google Shape;1537;p16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38" name="Google Shape;1538;p16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39" name="Google Shape;1539;p16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40" name="Google Shape;1540;p16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41" name="Google Shape;1541;p16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42" name="Google Shape;1542;p16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43" name="Google Shape;1543;p16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44" name="Google Shape;1544;p16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45" name="Google Shape;1545;p16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46" name="Google Shape;1546;p16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47" name="Google Shape;1547;p16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48" name="Google Shape;1548;p16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49" name="Google Shape;1549;p16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50" name="Google Shape;1550;p16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51" name="Google Shape;1551;p16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52" name="Google Shape;1552;p16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53" name="Google Shape;1553;p16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554" name="Google Shape;1554;p16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1555" name="Google Shape;1555;p16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56" name="Google Shape;1556;p16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57" name="Google Shape;1557;p16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58" name="Google Shape;1558;p16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59" name="Google Shape;1559;p16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60" name="Google Shape;1560;p16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61" name="Google Shape;1561;p16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62" name="Google Shape;1562;p16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63" name="Google Shape;1563;p16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64" name="Google Shape;1564;p16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65" name="Google Shape;1565;p16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66" name="Google Shape;1566;p16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67" name="Google Shape;1567;p16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68" name="Google Shape;1568;p16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69" name="Google Shape;1569;p16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70" name="Google Shape;1570;p16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71" name="Google Shape;1571;p16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72" name="Google Shape;1572;p16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73" name="Google Shape;1573;p16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74" name="Google Shape;1574;p16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75" name="Google Shape;1575;p16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76" name="Google Shape;1576;p16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77" name="Google Shape;1577;p16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78" name="Google Shape;1578;p16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79" name="Google Shape;1579;p16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80" name="Google Shape;1580;p16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1581" name="Google Shape;1581;p16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2" name="Google Shape;1582;p16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1583" name="Google Shape;1583;p16"/>
          <p:cNvSpPr txBox="1"/>
          <p:nvPr/>
        </p:nvSpPr>
        <p:spPr>
          <a:xfrm>
            <a:off x="11157001" y="6356358"/>
            <a:ext cx="6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tement picture dark">
  <p:cSld name="statement picture dark"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p1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480000" tIns="72000" rIns="72000" bIns="72000" anchor="ctr" anchorCtr="0">
            <a:noAutofit/>
          </a:bodyPr>
          <a:lstStyle>
            <a:lvl1pPr marR="0"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ahoma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Tahoma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Tahoma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Tahoma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–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–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586" name="Google Shape;1586;p17"/>
          <p:cNvSpPr txBox="1">
            <a:spLocks noGrp="1"/>
          </p:cNvSpPr>
          <p:nvPr>
            <p:ph type="title"/>
          </p:nvPr>
        </p:nvSpPr>
        <p:spPr>
          <a:xfrm>
            <a:off x="762000" y="901107"/>
            <a:ext cx="4360800" cy="18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  <a:defRPr sz="40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7" name="Google Shape;1587;p17"/>
          <p:cNvSpPr txBox="1">
            <a:spLocks noGrp="1"/>
          </p:cNvSpPr>
          <p:nvPr>
            <p:ph type="body" idx="1"/>
          </p:nvPr>
        </p:nvSpPr>
        <p:spPr>
          <a:xfrm>
            <a:off x="7070724" y="4128379"/>
            <a:ext cx="4359300" cy="18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9pPr>
          </a:lstStyle>
          <a:p>
            <a:endParaRPr/>
          </a:p>
        </p:txBody>
      </p:sp>
      <p:grpSp>
        <p:nvGrpSpPr>
          <p:cNvPr id="1588" name="Google Shape;1588;p17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1589" name="Google Shape;1589;p17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1590" name="Google Shape;1590;p17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91" name="Google Shape;1591;p17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92" name="Google Shape;1592;p17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93" name="Google Shape;1593;p17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94" name="Google Shape;1594;p17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95" name="Google Shape;1595;p17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96" name="Google Shape;1596;p17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97" name="Google Shape;1597;p17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98" name="Google Shape;1598;p17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99" name="Google Shape;1599;p17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00" name="Google Shape;1600;p17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01" name="Google Shape;1601;p17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02" name="Google Shape;1602;p17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03" name="Google Shape;1603;p17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04" name="Google Shape;1604;p17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05" name="Google Shape;1605;p17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606" name="Google Shape;1606;p17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1607" name="Google Shape;1607;p17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08" name="Google Shape;1608;p17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09" name="Google Shape;1609;p17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10" name="Google Shape;1610;p17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11" name="Google Shape;1611;p17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12" name="Google Shape;1612;p17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13" name="Google Shape;1613;p17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14" name="Google Shape;1614;p17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15" name="Google Shape;1615;p17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16" name="Google Shape;1616;p17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17" name="Google Shape;1617;p17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18" name="Google Shape;1618;p17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19" name="Google Shape;1619;p17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20" name="Google Shape;1620;p17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21" name="Google Shape;1621;p17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22" name="Google Shape;1622;p17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623" name="Google Shape;1623;p17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1624" name="Google Shape;1624;p17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25" name="Google Shape;1625;p17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26" name="Google Shape;1626;p17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27" name="Google Shape;1627;p17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28" name="Google Shape;1628;p17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29" name="Google Shape;1629;p17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30" name="Google Shape;1630;p17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31" name="Google Shape;1631;p17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32" name="Google Shape;1632;p17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33" name="Google Shape;1633;p17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34" name="Google Shape;1634;p17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35" name="Google Shape;1635;p17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36" name="Google Shape;1636;p17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37" name="Google Shape;1637;p17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38" name="Google Shape;1638;p17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39" name="Google Shape;1639;p17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40" name="Google Shape;1640;p17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41" name="Google Shape;1641;p17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42" name="Google Shape;1642;p17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43" name="Google Shape;1643;p17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44" name="Google Shape;1644;p17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45" name="Google Shape;1645;p17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46" name="Google Shape;1646;p17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47" name="Google Shape;1647;p17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48" name="Google Shape;1648;p17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49" name="Google Shape;1649;p17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650" name="Google Shape;1650;p17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1651" name="Google Shape;1651;p17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52" name="Google Shape;1652;p17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53" name="Google Shape;1653;p17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54" name="Google Shape;1654;p17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55" name="Google Shape;1655;p17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56" name="Google Shape;1656;p17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57" name="Google Shape;1657;p17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58" name="Google Shape;1658;p17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59" name="Google Shape;1659;p17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60" name="Google Shape;1660;p17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61" name="Google Shape;1661;p17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62" name="Google Shape;1662;p17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63" name="Google Shape;1663;p17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64" name="Google Shape;1664;p17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65" name="Google Shape;1665;p17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66" name="Google Shape;1666;p17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67" name="Google Shape;1667;p17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68" name="Google Shape;1668;p17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69" name="Google Shape;1669;p17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70" name="Google Shape;1670;p17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71" name="Google Shape;1671;p17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72" name="Google Shape;1672;p17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73" name="Google Shape;1673;p17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74" name="Google Shape;1674;p17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75" name="Google Shape;1675;p17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76" name="Google Shape;1676;p17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1677" name="Google Shape;1677;p17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8" name="Google Shape;1678;p17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1679" name="Google Shape;1679;p17"/>
          <p:cNvSpPr txBox="1"/>
          <p:nvPr/>
        </p:nvSpPr>
        <p:spPr>
          <a:xfrm>
            <a:off x="11157001" y="6356358"/>
            <a:ext cx="6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&amp; chart">
  <p:cSld name="content &amp; chart"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18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106668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2" name="Google Shape;1682;p18"/>
          <p:cNvSpPr txBox="1">
            <a:spLocks noGrp="1"/>
          </p:cNvSpPr>
          <p:nvPr>
            <p:ph type="body" idx="1"/>
          </p:nvPr>
        </p:nvSpPr>
        <p:spPr>
          <a:xfrm>
            <a:off x="762600" y="1660524"/>
            <a:ext cx="5112000" cy="4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1683" name="Google Shape;1683;p18"/>
          <p:cNvSpPr txBox="1">
            <a:spLocks noGrp="1"/>
          </p:cNvSpPr>
          <p:nvPr>
            <p:ph type="body" idx="2"/>
          </p:nvPr>
        </p:nvSpPr>
        <p:spPr>
          <a:xfrm>
            <a:off x="6317400" y="1660524"/>
            <a:ext cx="51120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1684" name="Google Shape;1684;p18"/>
          <p:cNvSpPr>
            <a:spLocks noGrp="1"/>
          </p:cNvSpPr>
          <p:nvPr>
            <p:ph type="chart" idx="3"/>
          </p:nvPr>
        </p:nvSpPr>
        <p:spPr>
          <a:xfrm>
            <a:off x="6317400" y="2200524"/>
            <a:ext cx="5112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R="0"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ahoma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Tahoma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Tahoma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Tahoma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–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–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685" name="Google Shape;1685;p18"/>
          <p:cNvSpPr/>
          <p:nvPr/>
        </p:nvSpPr>
        <p:spPr>
          <a:xfrm>
            <a:off x="11039475" y="6332597"/>
            <a:ext cx="1152600" cy="52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86" name="Google Shape;1686;p18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CDCDC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7" name="Google Shape;1687;p18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1688" name="Google Shape;1688;p18"/>
          <p:cNvSpPr txBox="1"/>
          <p:nvPr/>
        </p:nvSpPr>
        <p:spPr>
          <a:xfrm>
            <a:off x="11157001" y="6356358"/>
            <a:ext cx="6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rgbClr val="CDCDCD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harts">
  <p:cSld name="two charts">
    <p:spTree>
      <p:nvGrpSpPr>
        <p:cNvPr id="1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p19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106668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1" name="Google Shape;1691;p19"/>
          <p:cNvSpPr txBox="1">
            <a:spLocks noGrp="1"/>
          </p:cNvSpPr>
          <p:nvPr>
            <p:ph type="body" idx="1"/>
          </p:nvPr>
        </p:nvSpPr>
        <p:spPr>
          <a:xfrm>
            <a:off x="762599" y="1660524"/>
            <a:ext cx="51120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1692" name="Google Shape;1692;p19"/>
          <p:cNvSpPr>
            <a:spLocks noGrp="1"/>
          </p:cNvSpPr>
          <p:nvPr>
            <p:ph type="chart" idx="2"/>
          </p:nvPr>
        </p:nvSpPr>
        <p:spPr>
          <a:xfrm>
            <a:off x="762600" y="2200524"/>
            <a:ext cx="5112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R="0"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ahoma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Tahoma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Tahoma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Tahoma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–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–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693" name="Google Shape;1693;p19"/>
          <p:cNvSpPr txBox="1">
            <a:spLocks noGrp="1"/>
          </p:cNvSpPr>
          <p:nvPr>
            <p:ph type="body" idx="3"/>
          </p:nvPr>
        </p:nvSpPr>
        <p:spPr>
          <a:xfrm>
            <a:off x="6317400" y="1660524"/>
            <a:ext cx="51120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1694" name="Google Shape;1694;p19"/>
          <p:cNvSpPr>
            <a:spLocks noGrp="1"/>
          </p:cNvSpPr>
          <p:nvPr>
            <p:ph type="chart" idx="4"/>
          </p:nvPr>
        </p:nvSpPr>
        <p:spPr>
          <a:xfrm>
            <a:off x="6317400" y="2200524"/>
            <a:ext cx="5112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R="0"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ahoma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Tahoma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Tahoma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Tahoma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–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–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695" name="Google Shape;1695;p19"/>
          <p:cNvSpPr/>
          <p:nvPr/>
        </p:nvSpPr>
        <p:spPr>
          <a:xfrm>
            <a:off x="11039475" y="6332597"/>
            <a:ext cx="1152600" cy="52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96" name="Google Shape;1696;p19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CDCDC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7" name="Google Shape;1697;p19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1698" name="Google Shape;1698;p19"/>
          <p:cNvSpPr txBox="1"/>
          <p:nvPr/>
        </p:nvSpPr>
        <p:spPr>
          <a:xfrm>
            <a:off x="11157001" y="6356358"/>
            <a:ext cx="6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rgbClr val="CDCDCD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&amp; picture dark">
  <p:cSld name="content &amp; picture dark"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p20"/>
          <p:cNvSpPr>
            <a:spLocks noGrp="1"/>
          </p:cNvSpPr>
          <p:nvPr>
            <p:ph type="pic" idx="2"/>
          </p:nvPr>
        </p:nvSpPr>
        <p:spPr>
          <a:xfrm>
            <a:off x="6180000" y="0"/>
            <a:ext cx="601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3240000" tIns="72000" rIns="900000" bIns="72000" anchor="ctr" anchorCtr="0">
            <a:noAutofit/>
          </a:bodyPr>
          <a:lstStyle>
            <a:lvl1pPr marR="0"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ahoma"/>
              <a:buNone/>
              <a:defRPr sz="2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Tahoma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Tahoma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Tahoma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–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–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701" name="Google Shape;1701;p20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51120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2" name="Google Shape;1702;p20"/>
          <p:cNvSpPr txBox="1">
            <a:spLocks noGrp="1"/>
          </p:cNvSpPr>
          <p:nvPr>
            <p:ph type="body" idx="1"/>
          </p:nvPr>
        </p:nvSpPr>
        <p:spPr>
          <a:xfrm>
            <a:off x="762600" y="1660524"/>
            <a:ext cx="5112000" cy="4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1703" name="Google Shape;1703;p20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4" name="Google Shape;1704;p20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1705" name="Google Shape;1705;p20"/>
          <p:cNvSpPr txBox="1"/>
          <p:nvPr/>
        </p:nvSpPr>
        <p:spPr>
          <a:xfrm>
            <a:off x="11157001" y="6356358"/>
            <a:ext cx="6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"/>
          <p:cNvSpPr/>
          <p:nvPr/>
        </p:nvSpPr>
        <p:spPr>
          <a:xfrm>
            <a:off x="11039475" y="6332597"/>
            <a:ext cx="1152600" cy="52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15" name="Google Shape;215;p3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106668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3"/>
          <p:cNvSpPr txBox="1">
            <a:spLocks noGrp="1"/>
          </p:cNvSpPr>
          <p:nvPr>
            <p:ph type="body" idx="1"/>
          </p:nvPr>
        </p:nvSpPr>
        <p:spPr>
          <a:xfrm>
            <a:off x="762600" y="1660524"/>
            <a:ext cx="10666800" cy="4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217" name="Google Shape;217;p3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CDCDC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3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219" name="Google Shape;219;p3"/>
          <p:cNvSpPr txBox="1"/>
          <p:nvPr/>
        </p:nvSpPr>
        <p:spPr>
          <a:xfrm>
            <a:off x="11157001" y="6356358"/>
            <a:ext cx="6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rgbClr val="CDCDCD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inal slide blue">
  <p:cSld name="final slide blue">
    <p:bg>
      <p:bgPr>
        <a:solidFill>
          <a:srgbClr val="2175D9"/>
        </a:solidFill>
        <a:effectLst/>
      </p:bgPr>
    </p:bg>
    <p:spTree>
      <p:nvGrpSpPr>
        <p:cNvPr id="1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7" name="Google Shape;1707;p21"/>
          <p:cNvGrpSpPr/>
          <p:nvPr/>
        </p:nvGrpSpPr>
        <p:grpSpPr>
          <a:xfrm>
            <a:off x="765176" y="911225"/>
            <a:ext cx="10509249" cy="5026025"/>
            <a:chOff x="482" y="574"/>
            <a:chExt cx="6620" cy="3166"/>
          </a:xfrm>
        </p:grpSpPr>
        <p:sp>
          <p:nvSpPr>
            <p:cNvPr id="1708" name="Google Shape;1708;p21"/>
            <p:cNvSpPr/>
            <p:nvPr/>
          </p:nvSpPr>
          <p:spPr>
            <a:xfrm>
              <a:off x="482" y="750"/>
              <a:ext cx="186" cy="390"/>
            </a:xfrm>
            <a:custGeom>
              <a:avLst/>
              <a:gdLst/>
              <a:ahLst/>
              <a:cxnLst/>
              <a:rect l="l" t="t" r="r" b="b"/>
              <a:pathLst>
                <a:path w="93" h="195" extrusionOk="0">
                  <a:moveTo>
                    <a:pt x="0" y="3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42" y="16"/>
                    <a:pt x="59" y="1"/>
                    <a:pt x="93" y="0"/>
                  </a:cubicBezTo>
                  <a:cubicBezTo>
                    <a:pt x="93" y="29"/>
                    <a:pt x="93" y="29"/>
                    <a:pt x="93" y="29"/>
                  </a:cubicBezTo>
                  <a:cubicBezTo>
                    <a:pt x="55" y="31"/>
                    <a:pt x="30" y="43"/>
                    <a:pt x="30" y="90"/>
                  </a:cubicBezTo>
                  <a:cubicBezTo>
                    <a:pt x="30" y="195"/>
                    <a:pt x="30" y="195"/>
                    <a:pt x="30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09" name="Google Shape;1709;p21"/>
            <p:cNvSpPr/>
            <p:nvPr/>
          </p:nvSpPr>
          <p:spPr>
            <a:xfrm>
              <a:off x="664" y="750"/>
              <a:ext cx="308" cy="398"/>
            </a:xfrm>
            <a:custGeom>
              <a:avLst/>
              <a:gdLst/>
              <a:ahLst/>
              <a:cxnLst/>
              <a:rect l="l" t="t" r="r" b="b"/>
              <a:pathLst>
                <a:path w="154" h="199" extrusionOk="0">
                  <a:moveTo>
                    <a:pt x="0" y="142"/>
                  </a:moveTo>
                  <a:cubicBezTo>
                    <a:pt x="0" y="98"/>
                    <a:pt x="47" y="83"/>
                    <a:pt x="96" y="83"/>
                  </a:cubicBezTo>
                  <a:cubicBezTo>
                    <a:pt x="124" y="83"/>
                    <a:pt x="124" y="83"/>
                    <a:pt x="124" y="83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38"/>
                    <a:pt x="112" y="25"/>
                    <a:pt x="83" y="25"/>
                  </a:cubicBezTo>
                  <a:cubicBezTo>
                    <a:pt x="56" y="25"/>
                    <a:pt x="41" y="36"/>
                    <a:pt x="38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2" y="16"/>
                    <a:pt x="47" y="0"/>
                    <a:pt x="84" y="0"/>
                  </a:cubicBezTo>
                  <a:cubicBezTo>
                    <a:pt x="121" y="0"/>
                    <a:pt x="154" y="15"/>
                    <a:pt x="154" y="69"/>
                  </a:cubicBezTo>
                  <a:cubicBezTo>
                    <a:pt x="154" y="195"/>
                    <a:pt x="154" y="195"/>
                    <a:pt x="154" y="195"/>
                  </a:cubicBezTo>
                  <a:cubicBezTo>
                    <a:pt x="124" y="195"/>
                    <a:pt x="124" y="195"/>
                    <a:pt x="124" y="195"/>
                  </a:cubicBezTo>
                  <a:cubicBezTo>
                    <a:pt x="124" y="171"/>
                    <a:pt x="124" y="171"/>
                    <a:pt x="124" y="171"/>
                  </a:cubicBezTo>
                  <a:cubicBezTo>
                    <a:pt x="109" y="189"/>
                    <a:pt x="92" y="199"/>
                    <a:pt x="64" y="199"/>
                  </a:cubicBezTo>
                  <a:cubicBezTo>
                    <a:pt x="28" y="199"/>
                    <a:pt x="0" y="182"/>
                    <a:pt x="0" y="142"/>
                  </a:cubicBezTo>
                  <a:close/>
                  <a:moveTo>
                    <a:pt x="124" y="128"/>
                  </a:moveTo>
                  <a:cubicBezTo>
                    <a:pt x="124" y="104"/>
                    <a:pt x="124" y="104"/>
                    <a:pt x="124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59" y="104"/>
                    <a:pt x="30" y="114"/>
                    <a:pt x="30" y="142"/>
                  </a:cubicBezTo>
                  <a:cubicBezTo>
                    <a:pt x="30" y="162"/>
                    <a:pt x="40" y="175"/>
                    <a:pt x="67" y="175"/>
                  </a:cubicBezTo>
                  <a:cubicBezTo>
                    <a:pt x="99" y="175"/>
                    <a:pt x="124" y="158"/>
                    <a:pt x="124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10" name="Google Shape;1710;p21"/>
            <p:cNvSpPr/>
            <p:nvPr/>
          </p:nvSpPr>
          <p:spPr>
            <a:xfrm>
              <a:off x="1012" y="750"/>
              <a:ext cx="319" cy="390"/>
            </a:xfrm>
            <a:custGeom>
              <a:avLst/>
              <a:gdLst/>
              <a:ahLst/>
              <a:cxnLst/>
              <a:rect l="l" t="t" r="r" b="b"/>
              <a:pathLst>
                <a:path w="160" h="195" extrusionOk="0">
                  <a:moveTo>
                    <a:pt x="0" y="3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40" y="16"/>
                    <a:pt x="61" y="0"/>
                    <a:pt x="93" y="0"/>
                  </a:cubicBezTo>
                  <a:cubicBezTo>
                    <a:pt x="132" y="0"/>
                    <a:pt x="160" y="22"/>
                    <a:pt x="160" y="78"/>
                  </a:cubicBezTo>
                  <a:cubicBezTo>
                    <a:pt x="160" y="195"/>
                    <a:pt x="160" y="195"/>
                    <a:pt x="160" y="195"/>
                  </a:cubicBezTo>
                  <a:cubicBezTo>
                    <a:pt x="130" y="195"/>
                    <a:pt x="130" y="195"/>
                    <a:pt x="130" y="195"/>
                  </a:cubicBezTo>
                  <a:cubicBezTo>
                    <a:pt x="130" y="75"/>
                    <a:pt x="130" y="75"/>
                    <a:pt x="130" y="75"/>
                  </a:cubicBezTo>
                  <a:cubicBezTo>
                    <a:pt x="130" y="42"/>
                    <a:pt x="115" y="27"/>
                    <a:pt x="84" y="27"/>
                  </a:cubicBezTo>
                  <a:cubicBezTo>
                    <a:pt x="56" y="27"/>
                    <a:pt x="31" y="45"/>
                    <a:pt x="31" y="79"/>
                  </a:cubicBezTo>
                  <a:cubicBezTo>
                    <a:pt x="31" y="195"/>
                    <a:pt x="31" y="195"/>
                    <a:pt x="31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11" name="Google Shape;1711;p21"/>
            <p:cNvSpPr/>
            <p:nvPr/>
          </p:nvSpPr>
          <p:spPr>
            <a:xfrm>
              <a:off x="1363" y="574"/>
              <a:ext cx="366" cy="574"/>
            </a:xfrm>
            <a:custGeom>
              <a:avLst/>
              <a:gdLst/>
              <a:ahLst/>
              <a:cxnLst/>
              <a:rect l="l" t="t" r="r" b="b"/>
              <a:pathLst>
                <a:path w="183" h="287" extrusionOk="0">
                  <a:moveTo>
                    <a:pt x="0" y="191"/>
                  </a:moveTo>
                  <a:cubicBezTo>
                    <a:pt x="0" y="188"/>
                    <a:pt x="0" y="188"/>
                    <a:pt x="0" y="188"/>
                  </a:cubicBezTo>
                  <a:cubicBezTo>
                    <a:pt x="0" y="130"/>
                    <a:pt x="37" y="88"/>
                    <a:pt x="90" y="88"/>
                  </a:cubicBezTo>
                  <a:cubicBezTo>
                    <a:pt x="122" y="88"/>
                    <a:pt x="142" y="104"/>
                    <a:pt x="153" y="122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3" y="283"/>
                    <a:pt x="183" y="283"/>
                    <a:pt x="183" y="283"/>
                  </a:cubicBezTo>
                  <a:cubicBezTo>
                    <a:pt x="153" y="283"/>
                    <a:pt x="153" y="283"/>
                    <a:pt x="153" y="283"/>
                  </a:cubicBezTo>
                  <a:cubicBezTo>
                    <a:pt x="153" y="250"/>
                    <a:pt x="153" y="250"/>
                    <a:pt x="153" y="250"/>
                  </a:cubicBezTo>
                  <a:cubicBezTo>
                    <a:pt x="142" y="269"/>
                    <a:pt x="115" y="287"/>
                    <a:pt x="87" y="287"/>
                  </a:cubicBezTo>
                  <a:cubicBezTo>
                    <a:pt x="37" y="287"/>
                    <a:pt x="0" y="251"/>
                    <a:pt x="0" y="191"/>
                  </a:cubicBezTo>
                  <a:close/>
                  <a:moveTo>
                    <a:pt x="154" y="189"/>
                  </a:moveTo>
                  <a:cubicBezTo>
                    <a:pt x="154" y="186"/>
                    <a:pt x="154" y="186"/>
                    <a:pt x="154" y="186"/>
                  </a:cubicBezTo>
                  <a:cubicBezTo>
                    <a:pt x="154" y="137"/>
                    <a:pt x="130" y="113"/>
                    <a:pt x="93" y="113"/>
                  </a:cubicBezTo>
                  <a:cubicBezTo>
                    <a:pt x="55" y="113"/>
                    <a:pt x="32" y="140"/>
                    <a:pt x="32" y="187"/>
                  </a:cubicBezTo>
                  <a:cubicBezTo>
                    <a:pt x="32" y="190"/>
                    <a:pt x="32" y="190"/>
                    <a:pt x="32" y="190"/>
                  </a:cubicBezTo>
                  <a:cubicBezTo>
                    <a:pt x="32" y="238"/>
                    <a:pt x="58" y="261"/>
                    <a:pt x="90" y="261"/>
                  </a:cubicBezTo>
                  <a:cubicBezTo>
                    <a:pt x="126" y="261"/>
                    <a:pt x="154" y="238"/>
                    <a:pt x="154" y="1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12" name="Google Shape;1712;p21"/>
            <p:cNvSpPr/>
            <p:nvPr/>
          </p:nvSpPr>
          <p:spPr>
            <a:xfrm>
              <a:off x="1763" y="750"/>
              <a:ext cx="289" cy="398"/>
            </a:xfrm>
            <a:custGeom>
              <a:avLst/>
              <a:gdLst/>
              <a:ahLst/>
              <a:cxnLst/>
              <a:rect l="l" t="t" r="r" b="b"/>
              <a:pathLst>
                <a:path w="145" h="199" extrusionOk="0">
                  <a:moveTo>
                    <a:pt x="0" y="136"/>
                  </a:moveTo>
                  <a:cubicBezTo>
                    <a:pt x="29" y="136"/>
                    <a:pt x="29" y="136"/>
                    <a:pt x="29" y="136"/>
                  </a:cubicBezTo>
                  <a:cubicBezTo>
                    <a:pt x="32" y="159"/>
                    <a:pt x="44" y="173"/>
                    <a:pt x="75" y="173"/>
                  </a:cubicBezTo>
                  <a:cubicBezTo>
                    <a:pt x="104" y="173"/>
                    <a:pt x="116" y="164"/>
                    <a:pt x="116" y="143"/>
                  </a:cubicBezTo>
                  <a:cubicBezTo>
                    <a:pt x="116" y="123"/>
                    <a:pt x="101" y="116"/>
                    <a:pt x="72" y="111"/>
                  </a:cubicBezTo>
                  <a:cubicBezTo>
                    <a:pt x="22" y="101"/>
                    <a:pt x="5" y="88"/>
                    <a:pt x="5" y="54"/>
                  </a:cubicBezTo>
                  <a:cubicBezTo>
                    <a:pt x="5" y="18"/>
                    <a:pt x="40" y="0"/>
                    <a:pt x="70" y="0"/>
                  </a:cubicBezTo>
                  <a:cubicBezTo>
                    <a:pt x="104" y="0"/>
                    <a:pt x="134" y="14"/>
                    <a:pt x="139" y="56"/>
                  </a:cubicBezTo>
                  <a:cubicBezTo>
                    <a:pt x="110" y="56"/>
                    <a:pt x="110" y="56"/>
                    <a:pt x="110" y="56"/>
                  </a:cubicBezTo>
                  <a:cubicBezTo>
                    <a:pt x="105" y="35"/>
                    <a:pt x="94" y="25"/>
                    <a:pt x="69" y="25"/>
                  </a:cubicBezTo>
                  <a:cubicBezTo>
                    <a:pt x="47" y="25"/>
                    <a:pt x="33" y="36"/>
                    <a:pt x="33" y="53"/>
                  </a:cubicBezTo>
                  <a:cubicBezTo>
                    <a:pt x="33" y="70"/>
                    <a:pt x="43" y="77"/>
                    <a:pt x="78" y="83"/>
                  </a:cubicBezTo>
                  <a:cubicBezTo>
                    <a:pt x="117" y="91"/>
                    <a:pt x="145" y="100"/>
                    <a:pt x="145" y="140"/>
                  </a:cubicBezTo>
                  <a:cubicBezTo>
                    <a:pt x="145" y="175"/>
                    <a:pt x="122" y="199"/>
                    <a:pt x="75" y="199"/>
                  </a:cubicBezTo>
                  <a:cubicBezTo>
                    <a:pt x="29" y="199"/>
                    <a:pt x="1" y="176"/>
                    <a:pt x="0" y="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13" name="Google Shape;1713;p21"/>
            <p:cNvSpPr/>
            <p:nvPr/>
          </p:nvSpPr>
          <p:spPr>
            <a:xfrm>
              <a:off x="2052" y="670"/>
              <a:ext cx="212" cy="476"/>
            </a:xfrm>
            <a:custGeom>
              <a:avLst/>
              <a:gdLst/>
              <a:ahLst/>
              <a:cxnLst/>
              <a:rect l="l" t="t" r="r" b="b"/>
              <a:pathLst>
                <a:path w="106" h="238" extrusionOk="0">
                  <a:moveTo>
                    <a:pt x="28" y="187"/>
                  </a:moveTo>
                  <a:cubicBezTo>
                    <a:pt x="28" y="69"/>
                    <a:pt x="28" y="69"/>
                    <a:pt x="28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103" y="43"/>
                    <a:pt x="103" y="43"/>
                    <a:pt x="103" y="43"/>
                  </a:cubicBezTo>
                  <a:cubicBezTo>
                    <a:pt x="103" y="69"/>
                    <a:pt x="103" y="69"/>
                    <a:pt x="103" y="69"/>
                  </a:cubicBezTo>
                  <a:cubicBezTo>
                    <a:pt x="58" y="69"/>
                    <a:pt x="58" y="69"/>
                    <a:pt x="58" y="69"/>
                  </a:cubicBezTo>
                  <a:cubicBezTo>
                    <a:pt x="58" y="184"/>
                    <a:pt x="58" y="184"/>
                    <a:pt x="58" y="184"/>
                  </a:cubicBezTo>
                  <a:cubicBezTo>
                    <a:pt x="58" y="203"/>
                    <a:pt x="67" y="212"/>
                    <a:pt x="82" y="212"/>
                  </a:cubicBezTo>
                  <a:cubicBezTo>
                    <a:pt x="92" y="212"/>
                    <a:pt x="99" y="211"/>
                    <a:pt x="106" y="208"/>
                  </a:cubicBezTo>
                  <a:cubicBezTo>
                    <a:pt x="106" y="234"/>
                    <a:pt x="106" y="234"/>
                    <a:pt x="106" y="234"/>
                  </a:cubicBezTo>
                  <a:cubicBezTo>
                    <a:pt x="100" y="236"/>
                    <a:pt x="92" y="238"/>
                    <a:pt x="80" y="238"/>
                  </a:cubicBezTo>
                  <a:cubicBezTo>
                    <a:pt x="45" y="238"/>
                    <a:pt x="28" y="217"/>
                    <a:pt x="28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14" name="Google Shape;1714;p21"/>
            <p:cNvSpPr/>
            <p:nvPr/>
          </p:nvSpPr>
          <p:spPr>
            <a:xfrm>
              <a:off x="2282" y="750"/>
              <a:ext cx="308" cy="398"/>
            </a:xfrm>
            <a:custGeom>
              <a:avLst/>
              <a:gdLst/>
              <a:ahLst/>
              <a:cxnLst/>
              <a:rect l="l" t="t" r="r" b="b"/>
              <a:pathLst>
                <a:path w="154" h="199" extrusionOk="0">
                  <a:moveTo>
                    <a:pt x="0" y="142"/>
                  </a:moveTo>
                  <a:cubicBezTo>
                    <a:pt x="0" y="98"/>
                    <a:pt x="47" y="83"/>
                    <a:pt x="96" y="83"/>
                  </a:cubicBezTo>
                  <a:cubicBezTo>
                    <a:pt x="123" y="83"/>
                    <a:pt x="123" y="83"/>
                    <a:pt x="123" y="83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23" y="38"/>
                    <a:pt x="112" y="25"/>
                    <a:pt x="82" y="25"/>
                  </a:cubicBezTo>
                  <a:cubicBezTo>
                    <a:pt x="56" y="25"/>
                    <a:pt x="41" y="36"/>
                    <a:pt x="38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2" y="16"/>
                    <a:pt x="47" y="0"/>
                    <a:pt x="84" y="0"/>
                  </a:cubicBezTo>
                  <a:cubicBezTo>
                    <a:pt x="120" y="0"/>
                    <a:pt x="154" y="15"/>
                    <a:pt x="154" y="69"/>
                  </a:cubicBezTo>
                  <a:cubicBezTo>
                    <a:pt x="154" y="195"/>
                    <a:pt x="154" y="195"/>
                    <a:pt x="154" y="195"/>
                  </a:cubicBezTo>
                  <a:cubicBezTo>
                    <a:pt x="123" y="195"/>
                    <a:pt x="123" y="195"/>
                    <a:pt x="123" y="195"/>
                  </a:cubicBezTo>
                  <a:cubicBezTo>
                    <a:pt x="123" y="171"/>
                    <a:pt x="123" y="171"/>
                    <a:pt x="123" y="171"/>
                  </a:cubicBezTo>
                  <a:cubicBezTo>
                    <a:pt x="109" y="189"/>
                    <a:pt x="92" y="199"/>
                    <a:pt x="64" y="199"/>
                  </a:cubicBezTo>
                  <a:cubicBezTo>
                    <a:pt x="28" y="199"/>
                    <a:pt x="0" y="182"/>
                    <a:pt x="0" y="142"/>
                  </a:cubicBezTo>
                  <a:close/>
                  <a:moveTo>
                    <a:pt x="123" y="128"/>
                  </a:moveTo>
                  <a:cubicBezTo>
                    <a:pt x="123" y="104"/>
                    <a:pt x="123" y="104"/>
                    <a:pt x="123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58" y="104"/>
                    <a:pt x="30" y="114"/>
                    <a:pt x="30" y="142"/>
                  </a:cubicBezTo>
                  <a:cubicBezTo>
                    <a:pt x="30" y="162"/>
                    <a:pt x="40" y="175"/>
                    <a:pt x="66" y="175"/>
                  </a:cubicBezTo>
                  <a:cubicBezTo>
                    <a:pt x="99" y="175"/>
                    <a:pt x="123" y="158"/>
                    <a:pt x="123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15" name="Google Shape;1715;p21"/>
            <p:cNvSpPr/>
            <p:nvPr/>
          </p:nvSpPr>
          <p:spPr>
            <a:xfrm>
              <a:off x="2624" y="574"/>
              <a:ext cx="365" cy="574"/>
            </a:xfrm>
            <a:custGeom>
              <a:avLst/>
              <a:gdLst/>
              <a:ahLst/>
              <a:cxnLst/>
              <a:rect l="l" t="t" r="r" b="b"/>
              <a:pathLst>
                <a:path w="183" h="287" extrusionOk="0">
                  <a:moveTo>
                    <a:pt x="0" y="191"/>
                  </a:moveTo>
                  <a:cubicBezTo>
                    <a:pt x="0" y="188"/>
                    <a:pt x="0" y="188"/>
                    <a:pt x="0" y="188"/>
                  </a:cubicBezTo>
                  <a:cubicBezTo>
                    <a:pt x="0" y="130"/>
                    <a:pt x="37" y="88"/>
                    <a:pt x="90" y="88"/>
                  </a:cubicBezTo>
                  <a:cubicBezTo>
                    <a:pt x="122" y="88"/>
                    <a:pt x="141" y="104"/>
                    <a:pt x="152" y="12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3" y="283"/>
                    <a:pt x="183" y="283"/>
                    <a:pt x="183" y="283"/>
                  </a:cubicBezTo>
                  <a:cubicBezTo>
                    <a:pt x="152" y="283"/>
                    <a:pt x="152" y="283"/>
                    <a:pt x="152" y="283"/>
                  </a:cubicBezTo>
                  <a:cubicBezTo>
                    <a:pt x="152" y="250"/>
                    <a:pt x="152" y="250"/>
                    <a:pt x="152" y="250"/>
                  </a:cubicBezTo>
                  <a:cubicBezTo>
                    <a:pt x="141" y="269"/>
                    <a:pt x="115" y="287"/>
                    <a:pt x="87" y="287"/>
                  </a:cubicBezTo>
                  <a:cubicBezTo>
                    <a:pt x="36" y="287"/>
                    <a:pt x="0" y="251"/>
                    <a:pt x="0" y="191"/>
                  </a:cubicBezTo>
                  <a:close/>
                  <a:moveTo>
                    <a:pt x="154" y="189"/>
                  </a:moveTo>
                  <a:cubicBezTo>
                    <a:pt x="154" y="186"/>
                    <a:pt x="154" y="186"/>
                    <a:pt x="154" y="186"/>
                  </a:cubicBezTo>
                  <a:cubicBezTo>
                    <a:pt x="154" y="137"/>
                    <a:pt x="130" y="113"/>
                    <a:pt x="93" y="113"/>
                  </a:cubicBezTo>
                  <a:cubicBezTo>
                    <a:pt x="54" y="113"/>
                    <a:pt x="32" y="140"/>
                    <a:pt x="32" y="187"/>
                  </a:cubicBezTo>
                  <a:cubicBezTo>
                    <a:pt x="32" y="190"/>
                    <a:pt x="32" y="190"/>
                    <a:pt x="32" y="190"/>
                  </a:cubicBezTo>
                  <a:cubicBezTo>
                    <a:pt x="32" y="238"/>
                    <a:pt x="58" y="261"/>
                    <a:pt x="90" y="261"/>
                  </a:cubicBezTo>
                  <a:cubicBezTo>
                    <a:pt x="126" y="261"/>
                    <a:pt x="154" y="238"/>
                    <a:pt x="154" y="1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16" name="Google Shape;1716;p21"/>
            <p:cNvSpPr/>
            <p:nvPr/>
          </p:nvSpPr>
          <p:spPr>
            <a:xfrm>
              <a:off x="2654" y="1708"/>
              <a:ext cx="319" cy="568"/>
            </a:xfrm>
            <a:custGeom>
              <a:avLst/>
              <a:gdLst/>
              <a:ahLst/>
              <a:cxnLst/>
              <a:rect l="l" t="t" r="r" b="b"/>
              <a:pathLst>
                <a:path w="160" h="284" extrusionOk="0">
                  <a:moveTo>
                    <a:pt x="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39" y="105"/>
                    <a:pt x="61" y="89"/>
                    <a:pt x="92" y="89"/>
                  </a:cubicBezTo>
                  <a:cubicBezTo>
                    <a:pt x="132" y="89"/>
                    <a:pt x="160" y="111"/>
                    <a:pt x="160" y="166"/>
                  </a:cubicBezTo>
                  <a:cubicBezTo>
                    <a:pt x="160" y="284"/>
                    <a:pt x="160" y="284"/>
                    <a:pt x="160" y="284"/>
                  </a:cubicBezTo>
                  <a:cubicBezTo>
                    <a:pt x="129" y="284"/>
                    <a:pt x="129" y="284"/>
                    <a:pt x="129" y="284"/>
                  </a:cubicBezTo>
                  <a:cubicBezTo>
                    <a:pt x="129" y="164"/>
                    <a:pt x="129" y="164"/>
                    <a:pt x="129" y="164"/>
                  </a:cubicBezTo>
                  <a:cubicBezTo>
                    <a:pt x="129" y="130"/>
                    <a:pt x="115" y="115"/>
                    <a:pt x="84" y="115"/>
                  </a:cubicBezTo>
                  <a:cubicBezTo>
                    <a:pt x="56" y="115"/>
                    <a:pt x="30" y="133"/>
                    <a:pt x="30" y="168"/>
                  </a:cubicBezTo>
                  <a:cubicBezTo>
                    <a:pt x="30" y="284"/>
                    <a:pt x="30" y="284"/>
                    <a:pt x="30" y="284"/>
                  </a:cubicBezTo>
                  <a:cubicBezTo>
                    <a:pt x="0" y="284"/>
                    <a:pt x="0" y="284"/>
                    <a:pt x="0" y="28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17" name="Google Shape;1717;p21"/>
            <p:cNvSpPr/>
            <p:nvPr/>
          </p:nvSpPr>
          <p:spPr>
            <a:xfrm>
              <a:off x="3015" y="1892"/>
              <a:ext cx="316" cy="392"/>
            </a:xfrm>
            <a:custGeom>
              <a:avLst/>
              <a:gdLst/>
              <a:ahLst/>
              <a:cxnLst/>
              <a:rect l="l" t="t" r="r" b="b"/>
              <a:pathLst>
                <a:path w="158" h="196" extrusionOk="0">
                  <a:moveTo>
                    <a:pt x="0" y="12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120"/>
                    <a:pt x="30" y="120"/>
                    <a:pt x="30" y="120"/>
                  </a:cubicBezTo>
                  <a:cubicBezTo>
                    <a:pt x="30" y="154"/>
                    <a:pt x="45" y="169"/>
                    <a:pt x="75" y="169"/>
                  </a:cubicBezTo>
                  <a:cubicBezTo>
                    <a:pt x="102" y="169"/>
                    <a:pt x="128" y="151"/>
                    <a:pt x="128" y="117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58" y="192"/>
                    <a:pt x="158" y="192"/>
                    <a:pt x="158" y="192"/>
                  </a:cubicBezTo>
                  <a:cubicBezTo>
                    <a:pt x="128" y="192"/>
                    <a:pt x="128" y="192"/>
                    <a:pt x="128" y="192"/>
                  </a:cubicBezTo>
                  <a:cubicBezTo>
                    <a:pt x="128" y="162"/>
                    <a:pt x="128" y="162"/>
                    <a:pt x="128" y="162"/>
                  </a:cubicBezTo>
                  <a:cubicBezTo>
                    <a:pt x="119" y="180"/>
                    <a:pt x="98" y="196"/>
                    <a:pt x="67" y="196"/>
                  </a:cubicBezTo>
                  <a:cubicBezTo>
                    <a:pt x="29" y="196"/>
                    <a:pt x="0" y="175"/>
                    <a:pt x="0" y="122"/>
                  </a:cubicBez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18" name="Google Shape;1718;p21"/>
            <p:cNvSpPr/>
            <p:nvPr/>
          </p:nvSpPr>
          <p:spPr>
            <a:xfrm>
              <a:off x="3377" y="1886"/>
              <a:ext cx="547" cy="390"/>
            </a:xfrm>
            <a:custGeom>
              <a:avLst/>
              <a:gdLst/>
              <a:ahLst/>
              <a:cxnLst/>
              <a:rect l="l" t="t" r="r" b="b"/>
              <a:pathLst>
                <a:path w="274" h="195" extrusionOk="0">
                  <a:moveTo>
                    <a:pt x="0" y="3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9" y="15"/>
                    <a:pt x="60" y="0"/>
                    <a:pt x="88" y="0"/>
                  </a:cubicBezTo>
                  <a:cubicBezTo>
                    <a:pt x="112" y="0"/>
                    <a:pt x="134" y="10"/>
                    <a:pt x="144" y="36"/>
                  </a:cubicBezTo>
                  <a:cubicBezTo>
                    <a:pt x="157" y="11"/>
                    <a:pt x="186" y="0"/>
                    <a:pt x="210" y="0"/>
                  </a:cubicBezTo>
                  <a:cubicBezTo>
                    <a:pt x="244" y="0"/>
                    <a:pt x="274" y="20"/>
                    <a:pt x="274" y="76"/>
                  </a:cubicBezTo>
                  <a:cubicBezTo>
                    <a:pt x="274" y="195"/>
                    <a:pt x="274" y="195"/>
                    <a:pt x="274" y="195"/>
                  </a:cubicBezTo>
                  <a:cubicBezTo>
                    <a:pt x="244" y="195"/>
                    <a:pt x="244" y="195"/>
                    <a:pt x="244" y="195"/>
                  </a:cubicBezTo>
                  <a:cubicBezTo>
                    <a:pt x="244" y="74"/>
                    <a:pt x="244" y="74"/>
                    <a:pt x="244" y="74"/>
                  </a:cubicBezTo>
                  <a:cubicBezTo>
                    <a:pt x="244" y="40"/>
                    <a:pt x="230" y="26"/>
                    <a:pt x="203" y="26"/>
                  </a:cubicBezTo>
                  <a:cubicBezTo>
                    <a:pt x="178" y="26"/>
                    <a:pt x="152" y="43"/>
                    <a:pt x="152" y="78"/>
                  </a:cubicBezTo>
                  <a:cubicBezTo>
                    <a:pt x="152" y="195"/>
                    <a:pt x="152" y="195"/>
                    <a:pt x="152" y="195"/>
                  </a:cubicBezTo>
                  <a:cubicBezTo>
                    <a:pt x="122" y="195"/>
                    <a:pt x="122" y="195"/>
                    <a:pt x="122" y="195"/>
                  </a:cubicBezTo>
                  <a:cubicBezTo>
                    <a:pt x="122" y="74"/>
                    <a:pt x="122" y="74"/>
                    <a:pt x="122" y="74"/>
                  </a:cubicBezTo>
                  <a:cubicBezTo>
                    <a:pt x="122" y="40"/>
                    <a:pt x="108" y="26"/>
                    <a:pt x="81" y="26"/>
                  </a:cubicBezTo>
                  <a:cubicBezTo>
                    <a:pt x="56" y="26"/>
                    <a:pt x="31" y="43"/>
                    <a:pt x="31" y="78"/>
                  </a:cubicBezTo>
                  <a:cubicBezTo>
                    <a:pt x="31" y="195"/>
                    <a:pt x="31" y="195"/>
                    <a:pt x="31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19" name="Google Shape;1719;p21"/>
            <p:cNvSpPr/>
            <p:nvPr/>
          </p:nvSpPr>
          <p:spPr>
            <a:xfrm>
              <a:off x="3966" y="1886"/>
              <a:ext cx="307" cy="398"/>
            </a:xfrm>
            <a:custGeom>
              <a:avLst/>
              <a:gdLst/>
              <a:ahLst/>
              <a:cxnLst/>
              <a:rect l="l" t="t" r="r" b="b"/>
              <a:pathLst>
                <a:path w="154" h="199" extrusionOk="0">
                  <a:moveTo>
                    <a:pt x="0" y="142"/>
                  </a:moveTo>
                  <a:cubicBezTo>
                    <a:pt x="0" y="98"/>
                    <a:pt x="47" y="82"/>
                    <a:pt x="96" y="82"/>
                  </a:cubicBezTo>
                  <a:cubicBezTo>
                    <a:pt x="124" y="82"/>
                    <a:pt x="124" y="82"/>
                    <a:pt x="124" y="82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38"/>
                    <a:pt x="112" y="25"/>
                    <a:pt x="83" y="25"/>
                  </a:cubicBezTo>
                  <a:cubicBezTo>
                    <a:pt x="56" y="25"/>
                    <a:pt x="42" y="36"/>
                    <a:pt x="39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2" y="16"/>
                    <a:pt x="47" y="0"/>
                    <a:pt x="84" y="0"/>
                  </a:cubicBezTo>
                  <a:cubicBezTo>
                    <a:pt x="121" y="0"/>
                    <a:pt x="154" y="15"/>
                    <a:pt x="154" y="69"/>
                  </a:cubicBezTo>
                  <a:cubicBezTo>
                    <a:pt x="154" y="195"/>
                    <a:pt x="154" y="195"/>
                    <a:pt x="154" y="195"/>
                  </a:cubicBezTo>
                  <a:cubicBezTo>
                    <a:pt x="124" y="195"/>
                    <a:pt x="124" y="195"/>
                    <a:pt x="124" y="195"/>
                  </a:cubicBezTo>
                  <a:cubicBezTo>
                    <a:pt x="124" y="171"/>
                    <a:pt x="124" y="171"/>
                    <a:pt x="124" y="171"/>
                  </a:cubicBezTo>
                  <a:cubicBezTo>
                    <a:pt x="110" y="189"/>
                    <a:pt x="92" y="199"/>
                    <a:pt x="64" y="199"/>
                  </a:cubicBezTo>
                  <a:cubicBezTo>
                    <a:pt x="29" y="199"/>
                    <a:pt x="0" y="181"/>
                    <a:pt x="0" y="142"/>
                  </a:cubicBezTo>
                  <a:close/>
                  <a:moveTo>
                    <a:pt x="124" y="128"/>
                  </a:moveTo>
                  <a:cubicBezTo>
                    <a:pt x="124" y="104"/>
                    <a:pt x="124" y="104"/>
                    <a:pt x="124" y="104"/>
                  </a:cubicBezTo>
                  <a:cubicBezTo>
                    <a:pt x="98" y="104"/>
                    <a:pt x="98" y="104"/>
                    <a:pt x="98" y="104"/>
                  </a:cubicBezTo>
                  <a:cubicBezTo>
                    <a:pt x="59" y="104"/>
                    <a:pt x="31" y="114"/>
                    <a:pt x="31" y="142"/>
                  </a:cubicBezTo>
                  <a:cubicBezTo>
                    <a:pt x="31" y="162"/>
                    <a:pt x="40" y="174"/>
                    <a:pt x="67" y="174"/>
                  </a:cubicBezTo>
                  <a:cubicBezTo>
                    <a:pt x="99" y="174"/>
                    <a:pt x="124" y="158"/>
                    <a:pt x="124" y="128"/>
                  </a:cubicBez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20" name="Google Shape;1720;p21"/>
            <p:cNvSpPr/>
            <p:nvPr/>
          </p:nvSpPr>
          <p:spPr>
            <a:xfrm>
              <a:off x="4319" y="1886"/>
              <a:ext cx="320" cy="390"/>
            </a:xfrm>
            <a:custGeom>
              <a:avLst/>
              <a:gdLst/>
              <a:ahLst/>
              <a:cxnLst/>
              <a:rect l="l" t="t" r="r" b="b"/>
              <a:pathLst>
                <a:path w="160" h="195" extrusionOk="0">
                  <a:moveTo>
                    <a:pt x="0" y="3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9" y="16"/>
                    <a:pt x="60" y="0"/>
                    <a:pt x="92" y="0"/>
                  </a:cubicBezTo>
                  <a:cubicBezTo>
                    <a:pt x="132" y="0"/>
                    <a:pt x="160" y="22"/>
                    <a:pt x="160" y="77"/>
                  </a:cubicBezTo>
                  <a:cubicBezTo>
                    <a:pt x="160" y="195"/>
                    <a:pt x="160" y="195"/>
                    <a:pt x="160" y="195"/>
                  </a:cubicBezTo>
                  <a:cubicBezTo>
                    <a:pt x="129" y="195"/>
                    <a:pt x="129" y="195"/>
                    <a:pt x="129" y="195"/>
                  </a:cubicBezTo>
                  <a:cubicBezTo>
                    <a:pt x="129" y="75"/>
                    <a:pt x="129" y="75"/>
                    <a:pt x="129" y="75"/>
                  </a:cubicBezTo>
                  <a:cubicBezTo>
                    <a:pt x="129" y="41"/>
                    <a:pt x="115" y="26"/>
                    <a:pt x="84" y="26"/>
                  </a:cubicBezTo>
                  <a:cubicBezTo>
                    <a:pt x="56" y="26"/>
                    <a:pt x="30" y="44"/>
                    <a:pt x="30" y="79"/>
                  </a:cubicBezTo>
                  <a:cubicBezTo>
                    <a:pt x="30" y="195"/>
                    <a:pt x="30" y="195"/>
                    <a:pt x="30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21" name="Google Shape;1721;p21"/>
            <p:cNvSpPr/>
            <p:nvPr/>
          </p:nvSpPr>
          <p:spPr>
            <a:xfrm>
              <a:off x="4837" y="1706"/>
              <a:ext cx="215" cy="570"/>
            </a:xfrm>
            <a:custGeom>
              <a:avLst/>
              <a:gdLst/>
              <a:ahLst/>
              <a:cxnLst/>
              <a:rect l="l" t="t" r="r" b="b"/>
              <a:pathLst>
                <a:path w="108" h="285" extrusionOk="0">
                  <a:moveTo>
                    <a:pt x="28" y="119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8" y="23"/>
                    <a:pt x="47" y="0"/>
                    <a:pt x="85" y="0"/>
                  </a:cubicBezTo>
                  <a:cubicBezTo>
                    <a:pt x="95" y="0"/>
                    <a:pt x="100" y="1"/>
                    <a:pt x="108" y="4"/>
                  </a:cubicBezTo>
                  <a:cubicBezTo>
                    <a:pt x="108" y="30"/>
                    <a:pt x="108" y="30"/>
                    <a:pt x="108" y="30"/>
                  </a:cubicBezTo>
                  <a:cubicBezTo>
                    <a:pt x="102" y="27"/>
                    <a:pt x="95" y="26"/>
                    <a:pt x="86" y="26"/>
                  </a:cubicBezTo>
                  <a:cubicBezTo>
                    <a:pt x="66" y="26"/>
                    <a:pt x="58" y="39"/>
                    <a:pt x="58" y="59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105" y="93"/>
                    <a:pt x="105" y="93"/>
                    <a:pt x="105" y="93"/>
                  </a:cubicBezTo>
                  <a:cubicBezTo>
                    <a:pt x="105" y="119"/>
                    <a:pt x="105" y="119"/>
                    <a:pt x="105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285"/>
                    <a:pt x="58" y="285"/>
                    <a:pt x="58" y="285"/>
                  </a:cubicBezTo>
                  <a:cubicBezTo>
                    <a:pt x="28" y="285"/>
                    <a:pt x="28" y="285"/>
                    <a:pt x="28" y="285"/>
                  </a:cubicBezTo>
                  <a:lnTo>
                    <a:pt x="28" y="119"/>
                  </a:ln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22" name="Google Shape;1722;p21"/>
            <p:cNvSpPr/>
            <p:nvPr/>
          </p:nvSpPr>
          <p:spPr>
            <a:xfrm>
              <a:off x="5024" y="1886"/>
              <a:ext cx="378" cy="398"/>
            </a:xfrm>
            <a:custGeom>
              <a:avLst/>
              <a:gdLst/>
              <a:ahLst/>
              <a:cxnLst/>
              <a:rect l="l" t="t" r="r" b="b"/>
              <a:pathLst>
                <a:path w="189" h="199" extrusionOk="0">
                  <a:moveTo>
                    <a:pt x="0" y="101"/>
                  </a:moveTo>
                  <a:cubicBezTo>
                    <a:pt x="0" y="98"/>
                    <a:pt x="0" y="98"/>
                    <a:pt x="0" y="98"/>
                  </a:cubicBezTo>
                  <a:cubicBezTo>
                    <a:pt x="0" y="40"/>
                    <a:pt x="40" y="0"/>
                    <a:pt x="95" y="0"/>
                  </a:cubicBezTo>
                  <a:cubicBezTo>
                    <a:pt x="149" y="0"/>
                    <a:pt x="189" y="40"/>
                    <a:pt x="189" y="98"/>
                  </a:cubicBezTo>
                  <a:cubicBezTo>
                    <a:pt x="189" y="100"/>
                    <a:pt x="189" y="100"/>
                    <a:pt x="189" y="100"/>
                  </a:cubicBezTo>
                  <a:cubicBezTo>
                    <a:pt x="189" y="158"/>
                    <a:pt x="149" y="199"/>
                    <a:pt x="94" y="199"/>
                  </a:cubicBezTo>
                  <a:cubicBezTo>
                    <a:pt x="39" y="199"/>
                    <a:pt x="0" y="157"/>
                    <a:pt x="0" y="101"/>
                  </a:cubicBezTo>
                  <a:close/>
                  <a:moveTo>
                    <a:pt x="157" y="101"/>
                  </a:moveTo>
                  <a:cubicBezTo>
                    <a:pt x="157" y="98"/>
                    <a:pt x="157" y="98"/>
                    <a:pt x="157" y="98"/>
                  </a:cubicBezTo>
                  <a:cubicBezTo>
                    <a:pt x="157" y="54"/>
                    <a:pt x="133" y="25"/>
                    <a:pt x="95" y="25"/>
                  </a:cubicBezTo>
                  <a:cubicBezTo>
                    <a:pt x="56" y="25"/>
                    <a:pt x="32" y="54"/>
                    <a:pt x="32" y="9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45"/>
                    <a:pt x="56" y="173"/>
                    <a:pt x="95" y="173"/>
                  </a:cubicBezTo>
                  <a:cubicBezTo>
                    <a:pt x="133" y="173"/>
                    <a:pt x="157" y="144"/>
                    <a:pt x="157" y="101"/>
                  </a:cubicBez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23" name="Google Shape;1723;p21"/>
            <p:cNvSpPr/>
            <p:nvPr/>
          </p:nvSpPr>
          <p:spPr>
            <a:xfrm>
              <a:off x="5446" y="1886"/>
              <a:ext cx="186" cy="390"/>
            </a:xfrm>
            <a:custGeom>
              <a:avLst/>
              <a:gdLst/>
              <a:ahLst/>
              <a:cxnLst/>
              <a:rect l="l" t="t" r="r" b="b"/>
              <a:pathLst>
                <a:path w="93" h="195" extrusionOk="0">
                  <a:moveTo>
                    <a:pt x="0" y="3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42" y="16"/>
                    <a:pt x="59" y="1"/>
                    <a:pt x="93" y="0"/>
                  </a:cubicBezTo>
                  <a:cubicBezTo>
                    <a:pt x="93" y="29"/>
                    <a:pt x="93" y="29"/>
                    <a:pt x="93" y="29"/>
                  </a:cubicBezTo>
                  <a:cubicBezTo>
                    <a:pt x="55" y="30"/>
                    <a:pt x="30" y="42"/>
                    <a:pt x="30" y="90"/>
                  </a:cubicBezTo>
                  <a:cubicBezTo>
                    <a:pt x="30" y="195"/>
                    <a:pt x="30" y="195"/>
                    <a:pt x="30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24" name="Google Shape;1724;p21"/>
            <p:cNvSpPr/>
            <p:nvPr/>
          </p:nvSpPr>
          <p:spPr>
            <a:xfrm>
              <a:off x="5656" y="1892"/>
              <a:ext cx="541" cy="384"/>
            </a:xfrm>
            <a:custGeom>
              <a:avLst/>
              <a:gdLst/>
              <a:ahLst/>
              <a:cxnLst/>
              <a:rect l="l" t="t" r="r" b="b"/>
              <a:pathLst>
                <a:path w="541" h="384" extrusionOk="0">
                  <a:moveTo>
                    <a:pt x="0" y="0"/>
                  </a:moveTo>
                  <a:lnTo>
                    <a:pt x="66" y="0"/>
                  </a:lnTo>
                  <a:lnTo>
                    <a:pt x="155" y="310"/>
                  </a:lnTo>
                  <a:lnTo>
                    <a:pt x="247" y="0"/>
                  </a:lnTo>
                  <a:lnTo>
                    <a:pt x="301" y="0"/>
                  </a:lnTo>
                  <a:lnTo>
                    <a:pt x="389" y="310"/>
                  </a:lnTo>
                  <a:lnTo>
                    <a:pt x="479" y="0"/>
                  </a:lnTo>
                  <a:lnTo>
                    <a:pt x="541" y="0"/>
                  </a:lnTo>
                  <a:lnTo>
                    <a:pt x="421" y="384"/>
                  </a:lnTo>
                  <a:lnTo>
                    <a:pt x="353" y="384"/>
                  </a:lnTo>
                  <a:lnTo>
                    <a:pt x="273" y="96"/>
                  </a:lnTo>
                  <a:lnTo>
                    <a:pt x="183" y="384"/>
                  </a:lnTo>
                  <a:lnTo>
                    <a:pt x="117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25" name="Google Shape;1725;p21"/>
            <p:cNvSpPr/>
            <p:nvPr/>
          </p:nvSpPr>
          <p:spPr>
            <a:xfrm>
              <a:off x="6181" y="1886"/>
              <a:ext cx="308" cy="398"/>
            </a:xfrm>
            <a:custGeom>
              <a:avLst/>
              <a:gdLst/>
              <a:ahLst/>
              <a:cxnLst/>
              <a:rect l="l" t="t" r="r" b="b"/>
              <a:pathLst>
                <a:path w="154" h="199" extrusionOk="0">
                  <a:moveTo>
                    <a:pt x="0" y="142"/>
                  </a:moveTo>
                  <a:cubicBezTo>
                    <a:pt x="0" y="98"/>
                    <a:pt x="47" y="82"/>
                    <a:pt x="96" y="82"/>
                  </a:cubicBezTo>
                  <a:cubicBezTo>
                    <a:pt x="123" y="82"/>
                    <a:pt x="123" y="82"/>
                    <a:pt x="123" y="82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23" y="38"/>
                    <a:pt x="112" y="25"/>
                    <a:pt x="82" y="25"/>
                  </a:cubicBezTo>
                  <a:cubicBezTo>
                    <a:pt x="56" y="25"/>
                    <a:pt x="41" y="36"/>
                    <a:pt x="38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2" y="16"/>
                    <a:pt x="47" y="0"/>
                    <a:pt x="84" y="0"/>
                  </a:cubicBezTo>
                  <a:cubicBezTo>
                    <a:pt x="120" y="0"/>
                    <a:pt x="154" y="15"/>
                    <a:pt x="154" y="69"/>
                  </a:cubicBezTo>
                  <a:cubicBezTo>
                    <a:pt x="154" y="195"/>
                    <a:pt x="154" y="195"/>
                    <a:pt x="154" y="195"/>
                  </a:cubicBezTo>
                  <a:cubicBezTo>
                    <a:pt x="123" y="195"/>
                    <a:pt x="123" y="195"/>
                    <a:pt x="123" y="195"/>
                  </a:cubicBezTo>
                  <a:cubicBezTo>
                    <a:pt x="123" y="171"/>
                    <a:pt x="123" y="171"/>
                    <a:pt x="123" y="171"/>
                  </a:cubicBezTo>
                  <a:cubicBezTo>
                    <a:pt x="109" y="189"/>
                    <a:pt x="92" y="199"/>
                    <a:pt x="63" y="199"/>
                  </a:cubicBezTo>
                  <a:cubicBezTo>
                    <a:pt x="28" y="199"/>
                    <a:pt x="0" y="181"/>
                    <a:pt x="0" y="142"/>
                  </a:cubicBezTo>
                  <a:close/>
                  <a:moveTo>
                    <a:pt x="123" y="128"/>
                  </a:moveTo>
                  <a:cubicBezTo>
                    <a:pt x="123" y="104"/>
                    <a:pt x="123" y="104"/>
                    <a:pt x="123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58" y="104"/>
                    <a:pt x="30" y="114"/>
                    <a:pt x="30" y="142"/>
                  </a:cubicBezTo>
                  <a:cubicBezTo>
                    <a:pt x="30" y="162"/>
                    <a:pt x="40" y="174"/>
                    <a:pt x="66" y="174"/>
                  </a:cubicBezTo>
                  <a:cubicBezTo>
                    <a:pt x="99" y="174"/>
                    <a:pt x="123" y="158"/>
                    <a:pt x="123" y="128"/>
                  </a:cubicBez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26" name="Google Shape;1726;p21"/>
            <p:cNvSpPr/>
            <p:nvPr/>
          </p:nvSpPr>
          <p:spPr>
            <a:xfrm>
              <a:off x="6532" y="1886"/>
              <a:ext cx="186" cy="390"/>
            </a:xfrm>
            <a:custGeom>
              <a:avLst/>
              <a:gdLst/>
              <a:ahLst/>
              <a:cxnLst/>
              <a:rect l="l" t="t" r="r" b="b"/>
              <a:pathLst>
                <a:path w="93" h="195" extrusionOk="0">
                  <a:moveTo>
                    <a:pt x="0" y="3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42" y="16"/>
                    <a:pt x="59" y="1"/>
                    <a:pt x="93" y="0"/>
                  </a:cubicBezTo>
                  <a:cubicBezTo>
                    <a:pt x="93" y="29"/>
                    <a:pt x="93" y="29"/>
                    <a:pt x="93" y="29"/>
                  </a:cubicBezTo>
                  <a:cubicBezTo>
                    <a:pt x="55" y="30"/>
                    <a:pt x="30" y="42"/>
                    <a:pt x="30" y="90"/>
                  </a:cubicBezTo>
                  <a:cubicBezTo>
                    <a:pt x="30" y="195"/>
                    <a:pt x="30" y="195"/>
                    <a:pt x="30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27" name="Google Shape;1727;p21"/>
            <p:cNvSpPr/>
            <p:nvPr/>
          </p:nvSpPr>
          <p:spPr>
            <a:xfrm>
              <a:off x="6704" y="1708"/>
              <a:ext cx="366" cy="576"/>
            </a:xfrm>
            <a:custGeom>
              <a:avLst/>
              <a:gdLst/>
              <a:ahLst/>
              <a:cxnLst/>
              <a:rect l="l" t="t" r="r" b="b"/>
              <a:pathLst>
                <a:path w="183" h="288" extrusionOk="0">
                  <a:moveTo>
                    <a:pt x="0" y="192"/>
                  </a:moveTo>
                  <a:cubicBezTo>
                    <a:pt x="0" y="189"/>
                    <a:pt x="0" y="189"/>
                    <a:pt x="0" y="189"/>
                  </a:cubicBezTo>
                  <a:cubicBezTo>
                    <a:pt x="0" y="130"/>
                    <a:pt x="36" y="89"/>
                    <a:pt x="89" y="89"/>
                  </a:cubicBezTo>
                  <a:cubicBezTo>
                    <a:pt x="121" y="89"/>
                    <a:pt x="141" y="104"/>
                    <a:pt x="152" y="123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3" y="284"/>
                    <a:pt x="183" y="284"/>
                    <a:pt x="183" y="284"/>
                  </a:cubicBezTo>
                  <a:cubicBezTo>
                    <a:pt x="152" y="284"/>
                    <a:pt x="152" y="284"/>
                    <a:pt x="152" y="284"/>
                  </a:cubicBezTo>
                  <a:cubicBezTo>
                    <a:pt x="152" y="251"/>
                    <a:pt x="152" y="251"/>
                    <a:pt x="152" y="251"/>
                  </a:cubicBezTo>
                  <a:cubicBezTo>
                    <a:pt x="141" y="270"/>
                    <a:pt x="114" y="288"/>
                    <a:pt x="86" y="288"/>
                  </a:cubicBezTo>
                  <a:cubicBezTo>
                    <a:pt x="36" y="288"/>
                    <a:pt x="0" y="252"/>
                    <a:pt x="0" y="192"/>
                  </a:cubicBezTo>
                  <a:close/>
                  <a:moveTo>
                    <a:pt x="153" y="189"/>
                  </a:moveTo>
                  <a:cubicBezTo>
                    <a:pt x="153" y="187"/>
                    <a:pt x="153" y="187"/>
                    <a:pt x="153" y="187"/>
                  </a:cubicBezTo>
                  <a:cubicBezTo>
                    <a:pt x="153" y="137"/>
                    <a:pt x="130" y="114"/>
                    <a:pt x="92" y="114"/>
                  </a:cubicBezTo>
                  <a:cubicBezTo>
                    <a:pt x="54" y="114"/>
                    <a:pt x="31" y="141"/>
                    <a:pt x="31" y="188"/>
                  </a:cubicBezTo>
                  <a:cubicBezTo>
                    <a:pt x="31" y="191"/>
                    <a:pt x="31" y="191"/>
                    <a:pt x="31" y="191"/>
                  </a:cubicBezTo>
                  <a:cubicBezTo>
                    <a:pt x="31" y="239"/>
                    <a:pt x="57" y="262"/>
                    <a:pt x="90" y="262"/>
                  </a:cubicBezTo>
                  <a:cubicBezTo>
                    <a:pt x="125" y="262"/>
                    <a:pt x="153" y="239"/>
                    <a:pt x="153" y="189"/>
                  </a:cubicBez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28" name="Google Shape;1728;p21"/>
            <p:cNvSpPr/>
            <p:nvPr/>
          </p:nvSpPr>
          <p:spPr>
            <a:xfrm>
              <a:off x="7102" y="2186"/>
              <a:ext cx="0" cy="0"/>
            </a:xfrm>
            <a:prstGeom prst="ellipse">
              <a:avLst/>
            </a:pr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29" name="Google Shape;1729;p21"/>
            <p:cNvSpPr/>
            <p:nvPr/>
          </p:nvSpPr>
          <p:spPr>
            <a:xfrm>
              <a:off x="482" y="3350"/>
              <a:ext cx="390" cy="390"/>
            </a:xfrm>
            <a:custGeom>
              <a:avLst/>
              <a:gdLst/>
              <a:ahLst/>
              <a:cxnLst/>
              <a:rect l="l" t="t" r="r" b="b"/>
              <a:pathLst>
                <a:path w="195" h="195" extrusionOk="0">
                  <a:moveTo>
                    <a:pt x="152" y="195"/>
                  </a:moveTo>
                  <a:cubicBezTo>
                    <a:pt x="195" y="195"/>
                    <a:pt x="195" y="195"/>
                    <a:pt x="195" y="195"/>
                  </a:cubicBezTo>
                  <a:cubicBezTo>
                    <a:pt x="195" y="86"/>
                    <a:pt x="195" y="86"/>
                    <a:pt x="195" y="86"/>
                  </a:cubicBezTo>
                  <a:cubicBezTo>
                    <a:pt x="195" y="80"/>
                    <a:pt x="193" y="74"/>
                    <a:pt x="189" y="70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1" y="2"/>
                    <a:pt x="115" y="0"/>
                    <a:pt x="10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37" y="43"/>
                    <a:pt x="152" y="58"/>
                    <a:pt x="152" y="76"/>
                  </a:cubicBezTo>
                  <a:lnTo>
                    <a:pt x="152" y="1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30" name="Google Shape;1730;p21"/>
            <p:cNvSpPr/>
            <p:nvPr/>
          </p:nvSpPr>
          <p:spPr>
            <a:xfrm>
              <a:off x="914" y="3350"/>
              <a:ext cx="389" cy="390"/>
            </a:xfrm>
            <a:custGeom>
              <a:avLst/>
              <a:gdLst/>
              <a:ahLst/>
              <a:cxnLst/>
              <a:rect l="l" t="t" r="r" b="b"/>
              <a:pathLst>
                <a:path w="195" h="195" extrusionOk="0">
                  <a:moveTo>
                    <a:pt x="44" y="195"/>
                  </a:moveTo>
                  <a:cubicBezTo>
                    <a:pt x="0" y="195"/>
                    <a:pt x="0" y="195"/>
                    <a:pt x="0" y="19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0"/>
                    <a:pt x="3" y="74"/>
                    <a:pt x="7" y="70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5" y="2"/>
                    <a:pt x="80" y="0"/>
                    <a:pt x="86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43"/>
                    <a:pt x="195" y="43"/>
                    <a:pt x="195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58" y="43"/>
                    <a:pt x="44" y="58"/>
                    <a:pt x="44" y="76"/>
                  </a:cubicBezTo>
                  <a:lnTo>
                    <a:pt x="44" y="1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1731" name="Google Shape;1731;p21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1732" name="Google Shape;1732;p21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1733" name="Google Shape;1733;p21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34" name="Google Shape;1734;p21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35" name="Google Shape;1735;p21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36" name="Google Shape;1736;p21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37" name="Google Shape;1737;p21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38" name="Google Shape;1738;p21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39" name="Google Shape;1739;p21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40" name="Google Shape;1740;p21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41" name="Google Shape;1741;p21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42" name="Google Shape;1742;p21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43" name="Google Shape;1743;p21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44" name="Google Shape;1744;p21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45" name="Google Shape;1745;p21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46" name="Google Shape;1746;p21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47" name="Google Shape;1747;p21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48" name="Google Shape;1748;p21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749" name="Google Shape;1749;p21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1750" name="Google Shape;1750;p21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51" name="Google Shape;1751;p21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52" name="Google Shape;1752;p21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53" name="Google Shape;1753;p21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54" name="Google Shape;1754;p21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55" name="Google Shape;1755;p21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56" name="Google Shape;1756;p21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57" name="Google Shape;1757;p21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58" name="Google Shape;1758;p21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59" name="Google Shape;1759;p21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60" name="Google Shape;1760;p21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61" name="Google Shape;1761;p21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62" name="Google Shape;1762;p21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63" name="Google Shape;1763;p21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64" name="Google Shape;1764;p21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65" name="Google Shape;1765;p21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766" name="Google Shape;1766;p21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1767" name="Google Shape;1767;p21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68" name="Google Shape;1768;p21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69" name="Google Shape;1769;p21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70" name="Google Shape;1770;p21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71" name="Google Shape;1771;p21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72" name="Google Shape;1772;p21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73" name="Google Shape;1773;p21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74" name="Google Shape;1774;p21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75" name="Google Shape;1775;p21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76" name="Google Shape;1776;p21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77" name="Google Shape;1777;p21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78" name="Google Shape;1778;p21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79" name="Google Shape;1779;p21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80" name="Google Shape;1780;p21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81" name="Google Shape;1781;p21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82" name="Google Shape;1782;p21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83" name="Google Shape;1783;p21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84" name="Google Shape;1784;p21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85" name="Google Shape;1785;p21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86" name="Google Shape;1786;p21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87" name="Google Shape;1787;p21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88" name="Google Shape;1788;p21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89" name="Google Shape;1789;p21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90" name="Google Shape;1790;p21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91" name="Google Shape;1791;p21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92" name="Google Shape;1792;p21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793" name="Google Shape;1793;p21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1794" name="Google Shape;1794;p21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95" name="Google Shape;1795;p21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96" name="Google Shape;1796;p21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97" name="Google Shape;1797;p21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98" name="Google Shape;1798;p21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99" name="Google Shape;1799;p21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00" name="Google Shape;1800;p21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01" name="Google Shape;1801;p21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02" name="Google Shape;1802;p21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03" name="Google Shape;1803;p21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04" name="Google Shape;1804;p21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05" name="Google Shape;1805;p21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06" name="Google Shape;1806;p21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07" name="Google Shape;1807;p21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08" name="Google Shape;1808;p21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09" name="Google Shape;1809;p21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10" name="Google Shape;1810;p21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11" name="Google Shape;1811;p21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12" name="Google Shape;1812;p21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13" name="Google Shape;1813;p21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14" name="Google Shape;1814;p21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15" name="Google Shape;1815;p21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16" name="Google Shape;1816;p21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17" name="Google Shape;1817;p21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18" name="Google Shape;1818;p21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19" name="Google Shape;1819;p21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inal slide dark blue">
  <p:cSld name="final slide dark blue">
    <p:bg>
      <p:bgPr>
        <a:solidFill>
          <a:srgbClr val="0F1941"/>
        </a:solidFill>
        <a:effectLst/>
      </p:bgPr>
    </p:bg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1" name="Google Shape;1821;p22"/>
          <p:cNvGrpSpPr/>
          <p:nvPr/>
        </p:nvGrpSpPr>
        <p:grpSpPr>
          <a:xfrm>
            <a:off x="765176" y="911225"/>
            <a:ext cx="10509249" cy="5026025"/>
            <a:chOff x="482" y="574"/>
            <a:chExt cx="6620" cy="3166"/>
          </a:xfrm>
        </p:grpSpPr>
        <p:sp>
          <p:nvSpPr>
            <p:cNvPr id="1822" name="Google Shape;1822;p22"/>
            <p:cNvSpPr/>
            <p:nvPr/>
          </p:nvSpPr>
          <p:spPr>
            <a:xfrm>
              <a:off x="482" y="750"/>
              <a:ext cx="186" cy="390"/>
            </a:xfrm>
            <a:custGeom>
              <a:avLst/>
              <a:gdLst/>
              <a:ahLst/>
              <a:cxnLst/>
              <a:rect l="l" t="t" r="r" b="b"/>
              <a:pathLst>
                <a:path w="93" h="195" extrusionOk="0">
                  <a:moveTo>
                    <a:pt x="0" y="3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42" y="16"/>
                    <a:pt x="59" y="1"/>
                    <a:pt x="93" y="0"/>
                  </a:cubicBezTo>
                  <a:cubicBezTo>
                    <a:pt x="93" y="29"/>
                    <a:pt x="93" y="29"/>
                    <a:pt x="93" y="29"/>
                  </a:cubicBezTo>
                  <a:cubicBezTo>
                    <a:pt x="55" y="31"/>
                    <a:pt x="30" y="43"/>
                    <a:pt x="30" y="90"/>
                  </a:cubicBezTo>
                  <a:cubicBezTo>
                    <a:pt x="30" y="195"/>
                    <a:pt x="30" y="195"/>
                    <a:pt x="30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823" name="Google Shape;1823;p22"/>
            <p:cNvSpPr/>
            <p:nvPr/>
          </p:nvSpPr>
          <p:spPr>
            <a:xfrm>
              <a:off x="664" y="750"/>
              <a:ext cx="308" cy="398"/>
            </a:xfrm>
            <a:custGeom>
              <a:avLst/>
              <a:gdLst/>
              <a:ahLst/>
              <a:cxnLst/>
              <a:rect l="l" t="t" r="r" b="b"/>
              <a:pathLst>
                <a:path w="154" h="199" extrusionOk="0">
                  <a:moveTo>
                    <a:pt x="0" y="142"/>
                  </a:moveTo>
                  <a:cubicBezTo>
                    <a:pt x="0" y="98"/>
                    <a:pt x="47" y="83"/>
                    <a:pt x="96" y="83"/>
                  </a:cubicBezTo>
                  <a:cubicBezTo>
                    <a:pt x="124" y="83"/>
                    <a:pt x="124" y="83"/>
                    <a:pt x="124" y="83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38"/>
                    <a:pt x="112" y="25"/>
                    <a:pt x="83" y="25"/>
                  </a:cubicBezTo>
                  <a:cubicBezTo>
                    <a:pt x="56" y="25"/>
                    <a:pt x="41" y="36"/>
                    <a:pt x="38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2" y="16"/>
                    <a:pt x="47" y="0"/>
                    <a:pt x="84" y="0"/>
                  </a:cubicBezTo>
                  <a:cubicBezTo>
                    <a:pt x="121" y="0"/>
                    <a:pt x="154" y="15"/>
                    <a:pt x="154" y="69"/>
                  </a:cubicBezTo>
                  <a:cubicBezTo>
                    <a:pt x="154" y="195"/>
                    <a:pt x="154" y="195"/>
                    <a:pt x="154" y="195"/>
                  </a:cubicBezTo>
                  <a:cubicBezTo>
                    <a:pt x="124" y="195"/>
                    <a:pt x="124" y="195"/>
                    <a:pt x="124" y="195"/>
                  </a:cubicBezTo>
                  <a:cubicBezTo>
                    <a:pt x="124" y="171"/>
                    <a:pt x="124" y="171"/>
                    <a:pt x="124" y="171"/>
                  </a:cubicBezTo>
                  <a:cubicBezTo>
                    <a:pt x="109" y="189"/>
                    <a:pt x="92" y="199"/>
                    <a:pt x="64" y="199"/>
                  </a:cubicBezTo>
                  <a:cubicBezTo>
                    <a:pt x="28" y="199"/>
                    <a:pt x="0" y="182"/>
                    <a:pt x="0" y="142"/>
                  </a:cubicBezTo>
                  <a:close/>
                  <a:moveTo>
                    <a:pt x="124" y="128"/>
                  </a:moveTo>
                  <a:cubicBezTo>
                    <a:pt x="124" y="104"/>
                    <a:pt x="124" y="104"/>
                    <a:pt x="124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59" y="104"/>
                    <a:pt x="30" y="114"/>
                    <a:pt x="30" y="142"/>
                  </a:cubicBezTo>
                  <a:cubicBezTo>
                    <a:pt x="30" y="162"/>
                    <a:pt x="40" y="175"/>
                    <a:pt x="67" y="175"/>
                  </a:cubicBezTo>
                  <a:cubicBezTo>
                    <a:pt x="99" y="175"/>
                    <a:pt x="124" y="158"/>
                    <a:pt x="124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824" name="Google Shape;1824;p22"/>
            <p:cNvSpPr/>
            <p:nvPr/>
          </p:nvSpPr>
          <p:spPr>
            <a:xfrm>
              <a:off x="1012" y="750"/>
              <a:ext cx="319" cy="390"/>
            </a:xfrm>
            <a:custGeom>
              <a:avLst/>
              <a:gdLst/>
              <a:ahLst/>
              <a:cxnLst/>
              <a:rect l="l" t="t" r="r" b="b"/>
              <a:pathLst>
                <a:path w="160" h="195" extrusionOk="0">
                  <a:moveTo>
                    <a:pt x="0" y="3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40" y="16"/>
                    <a:pt x="61" y="0"/>
                    <a:pt x="93" y="0"/>
                  </a:cubicBezTo>
                  <a:cubicBezTo>
                    <a:pt x="132" y="0"/>
                    <a:pt x="160" y="22"/>
                    <a:pt x="160" y="78"/>
                  </a:cubicBezTo>
                  <a:cubicBezTo>
                    <a:pt x="160" y="195"/>
                    <a:pt x="160" y="195"/>
                    <a:pt x="160" y="195"/>
                  </a:cubicBezTo>
                  <a:cubicBezTo>
                    <a:pt x="130" y="195"/>
                    <a:pt x="130" y="195"/>
                    <a:pt x="130" y="195"/>
                  </a:cubicBezTo>
                  <a:cubicBezTo>
                    <a:pt x="130" y="75"/>
                    <a:pt x="130" y="75"/>
                    <a:pt x="130" y="75"/>
                  </a:cubicBezTo>
                  <a:cubicBezTo>
                    <a:pt x="130" y="42"/>
                    <a:pt x="115" y="27"/>
                    <a:pt x="84" y="27"/>
                  </a:cubicBezTo>
                  <a:cubicBezTo>
                    <a:pt x="56" y="27"/>
                    <a:pt x="31" y="45"/>
                    <a:pt x="31" y="79"/>
                  </a:cubicBezTo>
                  <a:cubicBezTo>
                    <a:pt x="31" y="195"/>
                    <a:pt x="31" y="195"/>
                    <a:pt x="31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825" name="Google Shape;1825;p22"/>
            <p:cNvSpPr/>
            <p:nvPr/>
          </p:nvSpPr>
          <p:spPr>
            <a:xfrm>
              <a:off x="1363" y="574"/>
              <a:ext cx="366" cy="574"/>
            </a:xfrm>
            <a:custGeom>
              <a:avLst/>
              <a:gdLst/>
              <a:ahLst/>
              <a:cxnLst/>
              <a:rect l="l" t="t" r="r" b="b"/>
              <a:pathLst>
                <a:path w="183" h="287" extrusionOk="0">
                  <a:moveTo>
                    <a:pt x="0" y="191"/>
                  </a:moveTo>
                  <a:cubicBezTo>
                    <a:pt x="0" y="188"/>
                    <a:pt x="0" y="188"/>
                    <a:pt x="0" y="188"/>
                  </a:cubicBezTo>
                  <a:cubicBezTo>
                    <a:pt x="0" y="130"/>
                    <a:pt x="37" y="88"/>
                    <a:pt x="90" y="88"/>
                  </a:cubicBezTo>
                  <a:cubicBezTo>
                    <a:pt x="122" y="88"/>
                    <a:pt x="142" y="104"/>
                    <a:pt x="153" y="122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3" y="283"/>
                    <a:pt x="183" y="283"/>
                    <a:pt x="183" y="283"/>
                  </a:cubicBezTo>
                  <a:cubicBezTo>
                    <a:pt x="153" y="283"/>
                    <a:pt x="153" y="283"/>
                    <a:pt x="153" y="283"/>
                  </a:cubicBezTo>
                  <a:cubicBezTo>
                    <a:pt x="153" y="250"/>
                    <a:pt x="153" y="250"/>
                    <a:pt x="153" y="250"/>
                  </a:cubicBezTo>
                  <a:cubicBezTo>
                    <a:pt x="142" y="269"/>
                    <a:pt x="115" y="287"/>
                    <a:pt x="87" y="287"/>
                  </a:cubicBezTo>
                  <a:cubicBezTo>
                    <a:pt x="37" y="287"/>
                    <a:pt x="0" y="251"/>
                    <a:pt x="0" y="191"/>
                  </a:cubicBezTo>
                  <a:close/>
                  <a:moveTo>
                    <a:pt x="154" y="189"/>
                  </a:moveTo>
                  <a:cubicBezTo>
                    <a:pt x="154" y="186"/>
                    <a:pt x="154" y="186"/>
                    <a:pt x="154" y="186"/>
                  </a:cubicBezTo>
                  <a:cubicBezTo>
                    <a:pt x="154" y="137"/>
                    <a:pt x="130" y="113"/>
                    <a:pt x="93" y="113"/>
                  </a:cubicBezTo>
                  <a:cubicBezTo>
                    <a:pt x="55" y="113"/>
                    <a:pt x="32" y="140"/>
                    <a:pt x="32" y="187"/>
                  </a:cubicBezTo>
                  <a:cubicBezTo>
                    <a:pt x="32" y="190"/>
                    <a:pt x="32" y="190"/>
                    <a:pt x="32" y="190"/>
                  </a:cubicBezTo>
                  <a:cubicBezTo>
                    <a:pt x="32" y="238"/>
                    <a:pt x="58" y="261"/>
                    <a:pt x="90" y="261"/>
                  </a:cubicBezTo>
                  <a:cubicBezTo>
                    <a:pt x="126" y="261"/>
                    <a:pt x="154" y="238"/>
                    <a:pt x="154" y="1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826" name="Google Shape;1826;p22"/>
            <p:cNvSpPr/>
            <p:nvPr/>
          </p:nvSpPr>
          <p:spPr>
            <a:xfrm>
              <a:off x="1763" y="750"/>
              <a:ext cx="289" cy="398"/>
            </a:xfrm>
            <a:custGeom>
              <a:avLst/>
              <a:gdLst/>
              <a:ahLst/>
              <a:cxnLst/>
              <a:rect l="l" t="t" r="r" b="b"/>
              <a:pathLst>
                <a:path w="145" h="199" extrusionOk="0">
                  <a:moveTo>
                    <a:pt x="0" y="136"/>
                  </a:moveTo>
                  <a:cubicBezTo>
                    <a:pt x="29" y="136"/>
                    <a:pt x="29" y="136"/>
                    <a:pt x="29" y="136"/>
                  </a:cubicBezTo>
                  <a:cubicBezTo>
                    <a:pt x="32" y="159"/>
                    <a:pt x="44" y="173"/>
                    <a:pt x="75" y="173"/>
                  </a:cubicBezTo>
                  <a:cubicBezTo>
                    <a:pt x="104" y="173"/>
                    <a:pt x="116" y="164"/>
                    <a:pt x="116" y="143"/>
                  </a:cubicBezTo>
                  <a:cubicBezTo>
                    <a:pt x="116" y="123"/>
                    <a:pt x="101" y="116"/>
                    <a:pt x="72" y="111"/>
                  </a:cubicBezTo>
                  <a:cubicBezTo>
                    <a:pt x="22" y="101"/>
                    <a:pt x="5" y="88"/>
                    <a:pt x="5" y="54"/>
                  </a:cubicBezTo>
                  <a:cubicBezTo>
                    <a:pt x="5" y="18"/>
                    <a:pt x="40" y="0"/>
                    <a:pt x="70" y="0"/>
                  </a:cubicBezTo>
                  <a:cubicBezTo>
                    <a:pt x="104" y="0"/>
                    <a:pt x="134" y="14"/>
                    <a:pt x="139" y="56"/>
                  </a:cubicBezTo>
                  <a:cubicBezTo>
                    <a:pt x="110" y="56"/>
                    <a:pt x="110" y="56"/>
                    <a:pt x="110" y="56"/>
                  </a:cubicBezTo>
                  <a:cubicBezTo>
                    <a:pt x="105" y="35"/>
                    <a:pt x="94" y="25"/>
                    <a:pt x="69" y="25"/>
                  </a:cubicBezTo>
                  <a:cubicBezTo>
                    <a:pt x="47" y="25"/>
                    <a:pt x="33" y="36"/>
                    <a:pt x="33" y="53"/>
                  </a:cubicBezTo>
                  <a:cubicBezTo>
                    <a:pt x="33" y="70"/>
                    <a:pt x="43" y="77"/>
                    <a:pt x="78" y="83"/>
                  </a:cubicBezTo>
                  <a:cubicBezTo>
                    <a:pt x="117" y="91"/>
                    <a:pt x="145" y="100"/>
                    <a:pt x="145" y="140"/>
                  </a:cubicBezTo>
                  <a:cubicBezTo>
                    <a:pt x="145" y="175"/>
                    <a:pt x="122" y="199"/>
                    <a:pt x="75" y="199"/>
                  </a:cubicBezTo>
                  <a:cubicBezTo>
                    <a:pt x="29" y="199"/>
                    <a:pt x="1" y="176"/>
                    <a:pt x="0" y="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827" name="Google Shape;1827;p22"/>
            <p:cNvSpPr/>
            <p:nvPr/>
          </p:nvSpPr>
          <p:spPr>
            <a:xfrm>
              <a:off x="2052" y="670"/>
              <a:ext cx="212" cy="476"/>
            </a:xfrm>
            <a:custGeom>
              <a:avLst/>
              <a:gdLst/>
              <a:ahLst/>
              <a:cxnLst/>
              <a:rect l="l" t="t" r="r" b="b"/>
              <a:pathLst>
                <a:path w="106" h="238" extrusionOk="0">
                  <a:moveTo>
                    <a:pt x="28" y="187"/>
                  </a:moveTo>
                  <a:cubicBezTo>
                    <a:pt x="28" y="69"/>
                    <a:pt x="28" y="69"/>
                    <a:pt x="28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103" y="43"/>
                    <a:pt x="103" y="43"/>
                    <a:pt x="103" y="43"/>
                  </a:cubicBezTo>
                  <a:cubicBezTo>
                    <a:pt x="103" y="69"/>
                    <a:pt x="103" y="69"/>
                    <a:pt x="103" y="69"/>
                  </a:cubicBezTo>
                  <a:cubicBezTo>
                    <a:pt x="58" y="69"/>
                    <a:pt x="58" y="69"/>
                    <a:pt x="58" y="69"/>
                  </a:cubicBezTo>
                  <a:cubicBezTo>
                    <a:pt x="58" y="184"/>
                    <a:pt x="58" y="184"/>
                    <a:pt x="58" y="184"/>
                  </a:cubicBezTo>
                  <a:cubicBezTo>
                    <a:pt x="58" y="203"/>
                    <a:pt x="67" y="212"/>
                    <a:pt x="82" y="212"/>
                  </a:cubicBezTo>
                  <a:cubicBezTo>
                    <a:pt x="92" y="212"/>
                    <a:pt x="99" y="211"/>
                    <a:pt x="106" y="208"/>
                  </a:cubicBezTo>
                  <a:cubicBezTo>
                    <a:pt x="106" y="234"/>
                    <a:pt x="106" y="234"/>
                    <a:pt x="106" y="234"/>
                  </a:cubicBezTo>
                  <a:cubicBezTo>
                    <a:pt x="100" y="236"/>
                    <a:pt x="92" y="238"/>
                    <a:pt x="80" y="238"/>
                  </a:cubicBezTo>
                  <a:cubicBezTo>
                    <a:pt x="45" y="238"/>
                    <a:pt x="28" y="217"/>
                    <a:pt x="28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828" name="Google Shape;1828;p22"/>
            <p:cNvSpPr/>
            <p:nvPr/>
          </p:nvSpPr>
          <p:spPr>
            <a:xfrm>
              <a:off x="2282" y="750"/>
              <a:ext cx="308" cy="398"/>
            </a:xfrm>
            <a:custGeom>
              <a:avLst/>
              <a:gdLst/>
              <a:ahLst/>
              <a:cxnLst/>
              <a:rect l="l" t="t" r="r" b="b"/>
              <a:pathLst>
                <a:path w="154" h="199" extrusionOk="0">
                  <a:moveTo>
                    <a:pt x="0" y="142"/>
                  </a:moveTo>
                  <a:cubicBezTo>
                    <a:pt x="0" y="98"/>
                    <a:pt x="47" y="83"/>
                    <a:pt x="96" y="83"/>
                  </a:cubicBezTo>
                  <a:cubicBezTo>
                    <a:pt x="123" y="83"/>
                    <a:pt x="123" y="83"/>
                    <a:pt x="123" y="83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23" y="38"/>
                    <a:pt x="112" y="25"/>
                    <a:pt x="82" y="25"/>
                  </a:cubicBezTo>
                  <a:cubicBezTo>
                    <a:pt x="56" y="25"/>
                    <a:pt x="41" y="36"/>
                    <a:pt x="38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2" y="16"/>
                    <a:pt x="47" y="0"/>
                    <a:pt x="84" y="0"/>
                  </a:cubicBezTo>
                  <a:cubicBezTo>
                    <a:pt x="120" y="0"/>
                    <a:pt x="154" y="15"/>
                    <a:pt x="154" y="69"/>
                  </a:cubicBezTo>
                  <a:cubicBezTo>
                    <a:pt x="154" y="195"/>
                    <a:pt x="154" y="195"/>
                    <a:pt x="154" y="195"/>
                  </a:cubicBezTo>
                  <a:cubicBezTo>
                    <a:pt x="123" y="195"/>
                    <a:pt x="123" y="195"/>
                    <a:pt x="123" y="195"/>
                  </a:cubicBezTo>
                  <a:cubicBezTo>
                    <a:pt x="123" y="171"/>
                    <a:pt x="123" y="171"/>
                    <a:pt x="123" y="171"/>
                  </a:cubicBezTo>
                  <a:cubicBezTo>
                    <a:pt x="109" y="189"/>
                    <a:pt x="92" y="199"/>
                    <a:pt x="64" y="199"/>
                  </a:cubicBezTo>
                  <a:cubicBezTo>
                    <a:pt x="28" y="199"/>
                    <a:pt x="0" y="182"/>
                    <a:pt x="0" y="142"/>
                  </a:cubicBezTo>
                  <a:close/>
                  <a:moveTo>
                    <a:pt x="123" y="128"/>
                  </a:moveTo>
                  <a:cubicBezTo>
                    <a:pt x="123" y="104"/>
                    <a:pt x="123" y="104"/>
                    <a:pt x="123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58" y="104"/>
                    <a:pt x="30" y="114"/>
                    <a:pt x="30" y="142"/>
                  </a:cubicBezTo>
                  <a:cubicBezTo>
                    <a:pt x="30" y="162"/>
                    <a:pt x="40" y="175"/>
                    <a:pt x="66" y="175"/>
                  </a:cubicBezTo>
                  <a:cubicBezTo>
                    <a:pt x="99" y="175"/>
                    <a:pt x="123" y="158"/>
                    <a:pt x="123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829" name="Google Shape;1829;p22"/>
            <p:cNvSpPr/>
            <p:nvPr/>
          </p:nvSpPr>
          <p:spPr>
            <a:xfrm>
              <a:off x="2624" y="574"/>
              <a:ext cx="365" cy="574"/>
            </a:xfrm>
            <a:custGeom>
              <a:avLst/>
              <a:gdLst/>
              <a:ahLst/>
              <a:cxnLst/>
              <a:rect l="l" t="t" r="r" b="b"/>
              <a:pathLst>
                <a:path w="183" h="287" extrusionOk="0">
                  <a:moveTo>
                    <a:pt x="0" y="191"/>
                  </a:moveTo>
                  <a:cubicBezTo>
                    <a:pt x="0" y="188"/>
                    <a:pt x="0" y="188"/>
                    <a:pt x="0" y="188"/>
                  </a:cubicBezTo>
                  <a:cubicBezTo>
                    <a:pt x="0" y="130"/>
                    <a:pt x="37" y="88"/>
                    <a:pt x="90" y="88"/>
                  </a:cubicBezTo>
                  <a:cubicBezTo>
                    <a:pt x="122" y="88"/>
                    <a:pt x="141" y="104"/>
                    <a:pt x="152" y="12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3" y="283"/>
                    <a:pt x="183" y="283"/>
                    <a:pt x="183" y="283"/>
                  </a:cubicBezTo>
                  <a:cubicBezTo>
                    <a:pt x="152" y="283"/>
                    <a:pt x="152" y="283"/>
                    <a:pt x="152" y="283"/>
                  </a:cubicBezTo>
                  <a:cubicBezTo>
                    <a:pt x="152" y="250"/>
                    <a:pt x="152" y="250"/>
                    <a:pt x="152" y="250"/>
                  </a:cubicBezTo>
                  <a:cubicBezTo>
                    <a:pt x="141" y="269"/>
                    <a:pt x="115" y="287"/>
                    <a:pt x="87" y="287"/>
                  </a:cubicBezTo>
                  <a:cubicBezTo>
                    <a:pt x="36" y="287"/>
                    <a:pt x="0" y="251"/>
                    <a:pt x="0" y="191"/>
                  </a:cubicBezTo>
                  <a:close/>
                  <a:moveTo>
                    <a:pt x="154" y="189"/>
                  </a:moveTo>
                  <a:cubicBezTo>
                    <a:pt x="154" y="186"/>
                    <a:pt x="154" y="186"/>
                    <a:pt x="154" y="186"/>
                  </a:cubicBezTo>
                  <a:cubicBezTo>
                    <a:pt x="154" y="137"/>
                    <a:pt x="130" y="113"/>
                    <a:pt x="93" y="113"/>
                  </a:cubicBezTo>
                  <a:cubicBezTo>
                    <a:pt x="54" y="113"/>
                    <a:pt x="32" y="140"/>
                    <a:pt x="32" y="187"/>
                  </a:cubicBezTo>
                  <a:cubicBezTo>
                    <a:pt x="32" y="190"/>
                    <a:pt x="32" y="190"/>
                    <a:pt x="32" y="190"/>
                  </a:cubicBezTo>
                  <a:cubicBezTo>
                    <a:pt x="32" y="238"/>
                    <a:pt x="58" y="261"/>
                    <a:pt x="90" y="261"/>
                  </a:cubicBezTo>
                  <a:cubicBezTo>
                    <a:pt x="126" y="261"/>
                    <a:pt x="154" y="238"/>
                    <a:pt x="154" y="1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830" name="Google Shape;1830;p22"/>
            <p:cNvSpPr/>
            <p:nvPr/>
          </p:nvSpPr>
          <p:spPr>
            <a:xfrm>
              <a:off x="2654" y="1708"/>
              <a:ext cx="319" cy="568"/>
            </a:xfrm>
            <a:custGeom>
              <a:avLst/>
              <a:gdLst/>
              <a:ahLst/>
              <a:cxnLst/>
              <a:rect l="l" t="t" r="r" b="b"/>
              <a:pathLst>
                <a:path w="160" h="284" extrusionOk="0">
                  <a:moveTo>
                    <a:pt x="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39" y="105"/>
                    <a:pt x="61" y="89"/>
                    <a:pt x="92" y="89"/>
                  </a:cubicBezTo>
                  <a:cubicBezTo>
                    <a:pt x="132" y="89"/>
                    <a:pt x="160" y="111"/>
                    <a:pt x="160" y="166"/>
                  </a:cubicBezTo>
                  <a:cubicBezTo>
                    <a:pt x="160" y="284"/>
                    <a:pt x="160" y="284"/>
                    <a:pt x="160" y="284"/>
                  </a:cubicBezTo>
                  <a:cubicBezTo>
                    <a:pt x="129" y="284"/>
                    <a:pt x="129" y="284"/>
                    <a:pt x="129" y="284"/>
                  </a:cubicBezTo>
                  <a:cubicBezTo>
                    <a:pt x="129" y="164"/>
                    <a:pt x="129" y="164"/>
                    <a:pt x="129" y="164"/>
                  </a:cubicBezTo>
                  <a:cubicBezTo>
                    <a:pt x="129" y="130"/>
                    <a:pt x="115" y="115"/>
                    <a:pt x="84" y="115"/>
                  </a:cubicBezTo>
                  <a:cubicBezTo>
                    <a:pt x="56" y="115"/>
                    <a:pt x="30" y="133"/>
                    <a:pt x="30" y="168"/>
                  </a:cubicBezTo>
                  <a:cubicBezTo>
                    <a:pt x="30" y="284"/>
                    <a:pt x="30" y="284"/>
                    <a:pt x="30" y="284"/>
                  </a:cubicBezTo>
                  <a:cubicBezTo>
                    <a:pt x="0" y="284"/>
                    <a:pt x="0" y="284"/>
                    <a:pt x="0" y="28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745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831" name="Google Shape;1831;p22"/>
            <p:cNvSpPr/>
            <p:nvPr/>
          </p:nvSpPr>
          <p:spPr>
            <a:xfrm>
              <a:off x="3015" y="1892"/>
              <a:ext cx="316" cy="392"/>
            </a:xfrm>
            <a:custGeom>
              <a:avLst/>
              <a:gdLst/>
              <a:ahLst/>
              <a:cxnLst/>
              <a:rect l="l" t="t" r="r" b="b"/>
              <a:pathLst>
                <a:path w="158" h="196" extrusionOk="0">
                  <a:moveTo>
                    <a:pt x="0" y="12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120"/>
                    <a:pt x="30" y="120"/>
                    <a:pt x="30" y="120"/>
                  </a:cubicBezTo>
                  <a:cubicBezTo>
                    <a:pt x="30" y="154"/>
                    <a:pt x="45" y="169"/>
                    <a:pt x="75" y="169"/>
                  </a:cubicBezTo>
                  <a:cubicBezTo>
                    <a:pt x="102" y="169"/>
                    <a:pt x="128" y="151"/>
                    <a:pt x="128" y="117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58" y="192"/>
                    <a:pt x="158" y="192"/>
                    <a:pt x="158" y="192"/>
                  </a:cubicBezTo>
                  <a:cubicBezTo>
                    <a:pt x="128" y="192"/>
                    <a:pt x="128" y="192"/>
                    <a:pt x="128" y="192"/>
                  </a:cubicBezTo>
                  <a:cubicBezTo>
                    <a:pt x="128" y="162"/>
                    <a:pt x="128" y="162"/>
                    <a:pt x="128" y="162"/>
                  </a:cubicBezTo>
                  <a:cubicBezTo>
                    <a:pt x="119" y="180"/>
                    <a:pt x="98" y="196"/>
                    <a:pt x="67" y="196"/>
                  </a:cubicBezTo>
                  <a:cubicBezTo>
                    <a:pt x="29" y="196"/>
                    <a:pt x="0" y="175"/>
                    <a:pt x="0" y="122"/>
                  </a:cubicBezTo>
                  <a:close/>
                </a:path>
              </a:pathLst>
            </a:custGeom>
            <a:solidFill>
              <a:srgbClr val="E745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832" name="Google Shape;1832;p22"/>
            <p:cNvSpPr/>
            <p:nvPr/>
          </p:nvSpPr>
          <p:spPr>
            <a:xfrm>
              <a:off x="3377" y="1886"/>
              <a:ext cx="547" cy="390"/>
            </a:xfrm>
            <a:custGeom>
              <a:avLst/>
              <a:gdLst/>
              <a:ahLst/>
              <a:cxnLst/>
              <a:rect l="l" t="t" r="r" b="b"/>
              <a:pathLst>
                <a:path w="274" h="195" extrusionOk="0">
                  <a:moveTo>
                    <a:pt x="0" y="3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9" y="15"/>
                    <a:pt x="60" y="0"/>
                    <a:pt x="88" y="0"/>
                  </a:cubicBezTo>
                  <a:cubicBezTo>
                    <a:pt x="112" y="0"/>
                    <a:pt x="134" y="10"/>
                    <a:pt x="144" y="36"/>
                  </a:cubicBezTo>
                  <a:cubicBezTo>
                    <a:pt x="157" y="11"/>
                    <a:pt x="186" y="0"/>
                    <a:pt x="210" y="0"/>
                  </a:cubicBezTo>
                  <a:cubicBezTo>
                    <a:pt x="244" y="0"/>
                    <a:pt x="274" y="20"/>
                    <a:pt x="274" y="76"/>
                  </a:cubicBezTo>
                  <a:cubicBezTo>
                    <a:pt x="274" y="195"/>
                    <a:pt x="274" y="195"/>
                    <a:pt x="274" y="195"/>
                  </a:cubicBezTo>
                  <a:cubicBezTo>
                    <a:pt x="244" y="195"/>
                    <a:pt x="244" y="195"/>
                    <a:pt x="244" y="195"/>
                  </a:cubicBezTo>
                  <a:cubicBezTo>
                    <a:pt x="244" y="74"/>
                    <a:pt x="244" y="74"/>
                    <a:pt x="244" y="74"/>
                  </a:cubicBezTo>
                  <a:cubicBezTo>
                    <a:pt x="244" y="40"/>
                    <a:pt x="230" y="26"/>
                    <a:pt x="203" y="26"/>
                  </a:cubicBezTo>
                  <a:cubicBezTo>
                    <a:pt x="178" y="26"/>
                    <a:pt x="152" y="43"/>
                    <a:pt x="152" y="78"/>
                  </a:cubicBezTo>
                  <a:cubicBezTo>
                    <a:pt x="152" y="195"/>
                    <a:pt x="152" y="195"/>
                    <a:pt x="152" y="195"/>
                  </a:cubicBezTo>
                  <a:cubicBezTo>
                    <a:pt x="122" y="195"/>
                    <a:pt x="122" y="195"/>
                    <a:pt x="122" y="195"/>
                  </a:cubicBezTo>
                  <a:cubicBezTo>
                    <a:pt x="122" y="74"/>
                    <a:pt x="122" y="74"/>
                    <a:pt x="122" y="74"/>
                  </a:cubicBezTo>
                  <a:cubicBezTo>
                    <a:pt x="122" y="40"/>
                    <a:pt x="108" y="26"/>
                    <a:pt x="81" y="26"/>
                  </a:cubicBezTo>
                  <a:cubicBezTo>
                    <a:pt x="56" y="26"/>
                    <a:pt x="31" y="43"/>
                    <a:pt x="31" y="78"/>
                  </a:cubicBezTo>
                  <a:cubicBezTo>
                    <a:pt x="31" y="195"/>
                    <a:pt x="31" y="195"/>
                    <a:pt x="31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E745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833" name="Google Shape;1833;p22"/>
            <p:cNvSpPr/>
            <p:nvPr/>
          </p:nvSpPr>
          <p:spPr>
            <a:xfrm>
              <a:off x="3966" y="1886"/>
              <a:ext cx="307" cy="398"/>
            </a:xfrm>
            <a:custGeom>
              <a:avLst/>
              <a:gdLst/>
              <a:ahLst/>
              <a:cxnLst/>
              <a:rect l="l" t="t" r="r" b="b"/>
              <a:pathLst>
                <a:path w="154" h="199" extrusionOk="0">
                  <a:moveTo>
                    <a:pt x="0" y="142"/>
                  </a:moveTo>
                  <a:cubicBezTo>
                    <a:pt x="0" y="98"/>
                    <a:pt x="47" y="82"/>
                    <a:pt x="96" y="82"/>
                  </a:cubicBezTo>
                  <a:cubicBezTo>
                    <a:pt x="124" y="82"/>
                    <a:pt x="124" y="82"/>
                    <a:pt x="124" y="82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38"/>
                    <a:pt x="112" y="25"/>
                    <a:pt x="83" y="25"/>
                  </a:cubicBezTo>
                  <a:cubicBezTo>
                    <a:pt x="56" y="25"/>
                    <a:pt x="42" y="36"/>
                    <a:pt x="39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2" y="16"/>
                    <a:pt x="47" y="0"/>
                    <a:pt x="84" y="0"/>
                  </a:cubicBezTo>
                  <a:cubicBezTo>
                    <a:pt x="121" y="0"/>
                    <a:pt x="154" y="15"/>
                    <a:pt x="154" y="69"/>
                  </a:cubicBezTo>
                  <a:cubicBezTo>
                    <a:pt x="154" y="195"/>
                    <a:pt x="154" y="195"/>
                    <a:pt x="154" y="195"/>
                  </a:cubicBezTo>
                  <a:cubicBezTo>
                    <a:pt x="124" y="195"/>
                    <a:pt x="124" y="195"/>
                    <a:pt x="124" y="195"/>
                  </a:cubicBezTo>
                  <a:cubicBezTo>
                    <a:pt x="124" y="171"/>
                    <a:pt x="124" y="171"/>
                    <a:pt x="124" y="171"/>
                  </a:cubicBezTo>
                  <a:cubicBezTo>
                    <a:pt x="110" y="189"/>
                    <a:pt x="92" y="199"/>
                    <a:pt x="64" y="199"/>
                  </a:cubicBezTo>
                  <a:cubicBezTo>
                    <a:pt x="29" y="199"/>
                    <a:pt x="0" y="181"/>
                    <a:pt x="0" y="142"/>
                  </a:cubicBezTo>
                  <a:close/>
                  <a:moveTo>
                    <a:pt x="124" y="128"/>
                  </a:moveTo>
                  <a:cubicBezTo>
                    <a:pt x="124" y="104"/>
                    <a:pt x="124" y="104"/>
                    <a:pt x="124" y="104"/>
                  </a:cubicBezTo>
                  <a:cubicBezTo>
                    <a:pt x="98" y="104"/>
                    <a:pt x="98" y="104"/>
                    <a:pt x="98" y="104"/>
                  </a:cubicBezTo>
                  <a:cubicBezTo>
                    <a:pt x="59" y="104"/>
                    <a:pt x="31" y="114"/>
                    <a:pt x="31" y="142"/>
                  </a:cubicBezTo>
                  <a:cubicBezTo>
                    <a:pt x="31" y="162"/>
                    <a:pt x="40" y="174"/>
                    <a:pt x="67" y="174"/>
                  </a:cubicBezTo>
                  <a:cubicBezTo>
                    <a:pt x="99" y="174"/>
                    <a:pt x="124" y="158"/>
                    <a:pt x="124" y="128"/>
                  </a:cubicBezTo>
                  <a:close/>
                </a:path>
              </a:pathLst>
            </a:custGeom>
            <a:solidFill>
              <a:srgbClr val="E745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834" name="Google Shape;1834;p22"/>
            <p:cNvSpPr/>
            <p:nvPr/>
          </p:nvSpPr>
          <p:spPr>
            <a:xfrm>
              <a:off x="4319" y="1886"/>
              <a:ext cx="320" cy="390"/>
            </a:xfrm>
            <a:custGeom>
              <a:avLst/>
              <a:gdLst/>
              <a:ahLst/>
              <a:cxnLst/>
              <a:rect l="l" t="t" r="r" b="b"/>
              <a:pathLst>
                <a:path w="160" h="195" extrusionOk="0">
                  <a:moveTo>
                    <a:pt x="0" y="3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9" y="16"/>
                    <a:pt x="60" y="0"/>
                    <a:pt x="92" y="0"/>
                  </a:cubicBezTo>
                  <a:cubicBezTo>
                    <a:pt x="132" y="0"/>
                    <a:pt x="160" y="22"/>
                    <a:pt x="160" y="77"/>
                  </a:cubicBezTo>
                  <a:cubicBezTo>
                    <a:pt x="160" y="195"/>
                    <a:pt x="160" y="195"/>
                    <a:pt x="160" y="195"/>
                  </a:cubicBezTo>
                  <a:cubicBezTo>
                    <a:pt x="129" y="195"/>
                    <a:pt x="129" y="195"/>
                    <a:pt x="129" y="195"/>
                  </a:cubicBezTo>
                  <a:cubicBezTo>
                    <a:pt x="129" y="75"/>
                    <a:pt x="129" y="75"/>
                    <a:pt x="129" y="75"/>
                  </a:cubicBezTo>
                  <a:cubicBezTo>
                    <a:pt x="129" y="41"/>
                    <a:pt x="115" y="26"/>
                    <a:pt x="84" y="26"/>
                  </a:cubicBezTo>
                  <a:cubicBezTo>
                    <a:pt x="56" y="26"/>
                    <a:pt x="30" y="44"/>
                    <a:pt x="30" y="79"/>
                  </a:cubicBezTo>
                  <a:cubicBezTo>
                    <a:pt x="30" y="195"/>
                    <a:pt x="30" y="195"/>
                    <a:pt x="30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E745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835" name="Google Shape;1835;p22"/>
            <p:cNvSpPr/>
            <p:nvPr/>
          </p:nvSpPr>
          <p:spPr>
            <a:xfrm>
              <a:off x="4837" y="1706"/>
              <a:ext cx="215" cy="570"/>
            </a:xfrm>
            <a:custGeom>
              <a:avLst/>
              <a:gdLst/>
              <a:ahLst/>
              <a:cxnLst/>
              <a:rect l="l" t="t" r="r" b="b"/>
              <a:pathLst>
                <a:path w="108" h="285" extrusionOk="0">
                  <a:moveTo>
                    <a:pt x="28" y="119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8" y="23"/>
                    <a:pt x="47" y="0"/>
                    <a:pt x="85" y="0"/>
                  </a:cubicBezTo>
                  <a:cubicBezTo>
                    <a:pt x="95" y="0"/>
                    <a:pt x="100" y="1"/>
                    <a:pt x="108" y="4"/>
                  </a:cubicBezTo>
                  <a:cubicBezTo>
                    <a:pt x="108" y="30"/>
                    <a:pt x="108" y="30"/>
                    <a:pt x="108" y="30"/>
                  </a:cubicBezTo>
                  <a:cubicBezTo>
                    <a:pt x="102" y="27"/>
                    <a:pt x="95" y="26"/>
                    <a:pt x="86" y="26"/>
                  </a:cubicBezTo>
                  <a:cubicBezTo>
                    <a:pt x="66" y="26"/>
                    <a:pt x="58" y="39"/>
                    <a:pt x="58" y="59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105" y="93"/>
                    <a:pt x="105" y="93"/>
                    <a:pt x="105" y="93"/>
                  </a:cubicBezTo>
                  <a:cubicBezTo>
                    <a:pt x="105" y="119"/>
                    <a:pt x="105" y="119"/>
                    <a:pt x="105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285"/>
                    <a:pt x="58" y="285"/>
                    <a:pt x="58" y="285"/>
                  </a:cubicBezTo>
                  <a:cubicBezTo>
                    <a:pt x="28" y="285"/>
                    <a:pt x="28" y="285"/>
                    <a:pt x="28" y="285"/>
                  </a:cubicBezTo>
                  <a:lnTo>
                    <a:pt x="28" y="119"/>
                  </a:lnTo>
                  <a:close/>
                </a:path>
              </a:pathLst>
            </a:custGeom>
            <a:solidFill>
              <a:srgbClr val="E745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836" name="Google Shape;1836;p22"/>
            <p:cNvSpPr/>
            <p:nvPr/>
          </p:nvSpPr>
          <p:spPr>
            <a:xfrm>
              <a:off x="5024" y="1886"/>
              <a:ext cx="378" cy="398"/>
            </a:xfrm>
            <a:custGeom>
              <a:avLst/>
              <a:gdLst/>
              <a:ahLst/>
              <a:cxnLst/>
              <a:rect l="l" t="t" r="r" b="b"/>
              <a:pathLst>
                <a:path w="189" h="199" extrusionOk="0">
                  <a:moveTo>
                    <a:pt x="0" y="101"/>
                  </a:moveTo>
                  <a:cubicBezTo>
                    <a:pt x="0" y="98"/>
                    <a:pt x="0" y="98"/>
                    <a:pt x="0" y="98"/>
                  </a:cubicBezTo>
                  <a:cubicBezTo>
                    <a:pt x="0" y="40"/>
                    <a:pt x="40" y="0"/>
                    <a:pt x="95" y="0"/>
                  </a:cubicBezTo>
                  <a:cubicBezTo>
                    <a:pt x="149" y="0"/>
                    <a:pt x="189" y="40"/>
                    <a:pt x="189" y="98"/>
                  </a:cubicBezTo>
                  <a:cubicBezTo>
                    <a:pt x="189" y="100"/>
                    <a:pt x="189" y="100"/>
                    <a:pt x="189" y="100"/>
                  </a:cubicBezTo>
                  <a:cubicBezTo>
                    <a:pt x="189" y="158"/>
                    <a:pt x="149" y="199"/>
                    <a:pt x="94" y="199"/>
                  </a:cubicBezTo>
                  <a:cubicBezTo>
                    <a:pt x="39" y="199"/>
                    <a:pt x="0" y="157"/>
                    <a:pt x="0" y="101"/>
                  </a:cubicBezTo>
                  <a:close/>
                  <a:moveTo>
                    <a:pt x="157" y="101"/>
                  </a:moveTo>
                  <a:cubicBezTo>
                    <a:pt x="157" y="98"/>
                    <a:pt x="157" y="98"/>
                    <a:pt x="157" y="98"/>
                  </a:cubicBezTo>
                  <a:cubicBezTo>
                    <a:pt x="157" y="54"/>
                    <a:pt x="133" y="25"/>
                    <a:pt x="95" y="25"/>
                  </a:cubicBezTo>
                  <a:cubicBezTo>
                    <a:pt x="56" y="25"/>
                    <a:pt x="32" y="54"/>
                    <a:pt x="32" y="9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45"/>
                    <a:pt x="56" y="173"/>
                    <a:pt x="95" y="173"/>
                  </a:cubicBezTo>
                  <a:cubicBezTo>
                    <a:pt x="133" y="173"/>
                    <a:pt x="157" y="144"/>
                    <a:pt x="157" y="101"/>
                  </a:cubicBezTo>
                  <a:close/>
                </a:path>
              </a:pathLst>
            </a:custGeom>
            <a:solidFill>
              <a:srgbClr val="E745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837" name="Google Shape;1837;p22"/>
            <p:cNvSpPr/>
            <p:nvPr/>
          </p:nvSpPr>
          <p:spPr>
            <a:xfrm>
              <a:off x="5446" y="1886"/>
              <a:ext cx="186" cy="390"/>
            </a:xfrm>
            <a:custGeom>
              <a:avLst/>
              <a:gdLst/>
              <a:ahLst/>
              <a:cxnLst/>
              <a:rect l="l" t="t" r="r" b="b"/>
              <a:pathLst>
                <a:path w="93" h="195" extrusionOk="0">
                  <a:moveTo>
                    <a:pt x="0" y="3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42" y="16"/>
                    <a:pt x="59" y="1"/>
                    <a:pt x="93" y="0"/>
                  </a:cubicBezTo>
                  <a:cubicBezTo>
                    <a:pt x="93" y="29"/>
                    <a:pt x="93" y="29"/>
                    <a:pt x="93" y="29"/>
                  </a:cubicBezTo>
                  <a:cubicBezTo>
                    <a:pt x="55" y="30"/>
                    <a:pt x="30" y="42"/>
                    <a:pt x="30" y="90"/>
                  </a:cubicBezTo>
                  <a:cubicBezTo>
                    <a:pt x="30" y="195"/>
                    <a:pt x="30" y="195"/>
                    <a:pt x="30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E745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838" name="Google Shape;1838;p22"/>
            <p:cNvSpPr/>
            <p:nvPr/>
          </p:nvSpPr>
          <p:spPr>
            <a:xfrm>
              <a:off x="5656" y="1892"/>
              <a:ext cx="541" cy="384"/>
            </a:xfrm>
            <a:custGeom>
              <a:avLst/>
              <a:gdLst/>
              <a:ahLst/>
              <a:cxnLst/>
              <a:rect l="l" t="t" r="r" b="b"/>
              <a:pathLst>
                <a:path w="541" h="384" extrusionOk="0">
                  <a:moveTo>
                    <a:pt x="0" y="0"/>
                  </a:moveTo>
                  <a:lnTo>
                    <a:pt x="66" y="0"/>
                  </a:lnTo>
                  <a:lnTo>
                    <a:pt x="155" y="310"/>
                  </a:lnTo>
                  <a:lnTo>
                    <a:pt x="247" y="0"/>
                  </a:lnTo>
                  <a:lnTo>
                    <a:pt x="301" y="0"/>
                  </a:lnTo>
                  <a:lnTo>
                    <a:pt x="389" y="310"/>
                  </a:lnTo>
                  <a:lnTo>
                    <a:pt x="479" y="0"/>
                  </a:lnTo>
                  <a:lnTo>
                    <a:pt x="541" y="0"/>
                  </a:lnTo>
                  <a:lnTo>
                    <a:pt x="421" y="384"/>
                  </a:lnTo>
                  <a:lnTo>
                    <a:pt x="353" y="384"/>
                  </a:lnTo>
                  <a:lnTo>
                    <a:pt x="273" y="96"/>
                  </a:lnTo>
                  <a:lnTo>
                    <a:pt x="183" y="384"/>
                  </a:lnTo>
                  <a:lnTo>
                    <a:pt x="117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45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839" name="Google Shape;1839;p22"/>
            <p:cNvSpPr/>
            <p:nvPr/>
          </p:nvSpPr>
          <p:spPr>
            <a:xfrm>
              <a:off x="6181" y="1886"/>
              <a:ext cx="308" cy="398"/>
            </a:xfrm>
            <a:custGeom>
              <a:avLst/>
              <a:gdLst/>
              <a:ahLst/>
              <a:cxnLst/>
              <a:rect l="l" t="t" r="r" b="b"/>
              <a:pathLst>
                <a:path w="154" h="199" extrusionOk="0">
                  <a:moveTo>
                    <a:pt x="0" y="142"/>
                  </a:moveTo>
                  <a:cubicBezTo>
                    <a:pt x="0" y="98"/>
                    <a:pt x="47" y="82"/>
                    <a:pt x="96" y="82"/>
                  </a:cubicBezTo>
                  <a:cubicBezTo>
                    <a:pt x="123" y="82"/>
                    <a:pt x="123" y="82"/>
                    <a:pt x="123" y="82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23" y="38"/>
                    <a:pt x="112" y="25"/>
                    <a:pt x="82" y="25"/>
                  </a:cubicBezTo>
                  <a:cubicBezTo>
                    <a:pt x="56" y="25"/>
                    <a:pt x="41" y="36"/>
                    <a:pt x="38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2" y="16"/>
                    <a:pt x="47" y="0"/>
                    <a:pt x="84" y="0"/>
                  </a:cubicBezTo>
                  <a:cubicBezTo>
                    <a:pt x="120" y="0"/>
                    <a:pt x="154" y="15"/>
                    <a:pt x="154" y="69"/>
                  </a:cubicBezTo>
                  <a:cubicBezTo>
                    <a:pt x="154" y="195"/>
                    <a:pt x="154" y="195"/>
                    <a:pt x="154" y="195"/>
                  </a:cubicBezTo>
                  <a:cubicBezTo>
                    <a:pt x="123" y="195"/>
                    <a:pt x="123" y="195"/>
                    <a:pt x="123" y="195"/>
                  </a:cubicBezTo>
                  <a:cubicBezTo>
                    <a:pt x="123" y="171"/>
                    <a:pt x="123" y="171"/>
                    <a:pt x="123" y="171"/>
                  </a:cubicBezTo>
                  <a:cubicBezTo>
                    <a:pt x="109" y="189"/>
                    <a:pt x="92" y="199"/>
                    <a:pt x="63" y="199"/>
                  </a:cubicBezTo>
                  <a:cubicBezTo>
                    <a:pt x="28" y="199"/>
                    <a:pt x="0" y="181"/>
                    <a:pt x="0" y="142"/>
                  </a:cubicBezTo>
                  <a:close/>
                  <a:moveTo>
                    <a:pt x="123" y="128"/>
                  </a:moveTo>
                  <a:cubicBezTo>
                    <a:pt x="123" y="104"/>
                    <a:pt x="123" y="104"/>
                    <a:pt x="123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58" y="104"/>
                    <a:pt x="30" y="114"/>
                    <a:pt x="30" y="142"/>
                  </a:cubicBezTo>
                  <a:cubicBezTo>
                    <a:pt x="30" y="162"/>
                    <a:pt x="40" y="174"/>
                    <a:pt x="66" y="174"/>
                  </a:cubicBezTo>
                  <a:cubicBezTo>
                    <a:pt x="99" y="174"/>
                    <a:pt x="123" y="158"/>
                    <a:pt x="123" y="128"/>
                  </a:cubicBezTo>
                  <a:close/>
                </a:path>
              </a:pathLst>
            </a:custGeom>
            <a:solidFill>
              <a:srgbClr val="E745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840" name="Google Shape;1840;p22"/>
            <p:cNvSpPr/>
            <p:nvPr/>
          </p:nvSpPr>
          <p:spPr>
            <a:xfrm>
              <a:off x="6532" y="1886"/>
              <a:ext cx="186" cy="390"/>
            </a:xfrm>
            <a:custGeom>
              <a:avLst/>
              <a:gdLst/>
              <a:ahLst/>
              <a:cxnLst/>
              <a:rect l="l" t="t" r="r" b="b"/>
              <a:pathLst>
                <a:path w="93" h="195" extrusionOk="0">
                  <a:moveTo>
                    <a:pt x="0" y="3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42" y="16"/>
                    <a:pt x="59" y="1"/>
                    <a:pt x="93" y="0"/>
                  </a:cubicBezTo>
                  <a:cubicBezTo>
                    <a:pt x="93" y="29"/>
                    <a:pt x="93" y="29"/>
                    <a:pt x="93" y="29"/>
                  </a:cubicBezTo>
                  <a:cubicBezTo>
                    <a:pt x="55" y="30"/>
                    <a:pt x="30" y="42"/>
                    <a:pt x="30" y="90"/>
                  </a:cubicBezTo>
                  <a:cubicBezTo>
                    <a:pt x="30" y="195"/>
                    <a:pt x="30" y="195"/>
                    <a:pt x="30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E745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841" name="Google Shape;1841;p22"/>
            <p:cNvSpPr/>
            <p:nvPr/>
          </p:nvSpPr>
          <p:spPr>
            <a:xfrm>
              <a:off x="6704" y="1708"/>
              <a:ext cx="366" cy="576"/>
            </a:xfrm>
            <a:custGeom>
              <a:avLst/>
              <a:gdLst/>
              <a:ahLst/>
              <a:cxnLst/>
              <a:rect l="l" t="t" r="r" b="b"/>
              <a:pathLst>
                <a:path w="183" h="288" extrusionOk="0">
                  <a:moveTo>
                    <a:pt x="0" y="192"/>
                  </a:moveTo>
                  <a:cubicBezTo>
                    <a:pt x="0" y="189"/>
                    <a:pt x="0" y="189"/>
                    <a:pt x="0" y="189"/>
                  </a:cubicBezTo>
                  <a:cubicBezTo>
                    <a:pt x="0" y="130"/>
                    <a:pt x="36" y="89"/>
                    <a:pt x="89" y="89"/>
                  </a:cubicBezTo>
                  <a:cubicBezTo>
                    <a:pt x="121" y="89"/>
                    <a:pt x="141" y="104"/>
                    <a:pt x="152" y="123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3" y="284"/>
                    <a:pt x="183" y="284"/>
                    <a:pt x="183" y="284"/>
                  </a:cubicBezTo>
                  <a:cubicBezTo>
                    <a:pt x="152" y="284"/>
                    <a:pt x="152" y="284"/>
                    <a:pt x="152" y="284"/>
                  </a:cubicBezTo>
                  <a:cubicBezTo>
                    <a:pt x="152" y="251"/>
                    <a:pt x="152" y="251"/>
                    <a:pt x="152" y="251"/>
                  </a:cubicBezTo>
                  <a:cubicBezTo>
                    <a:pt x="141" y="270"/>
                    <a:pt x="114" y="288"/>
                    <a:pt x="86" y="288"/>
                  </a:cubicBezTo>
                  <a:cubicBezTo>
                    <a:pt x="36" y="288"/>
                    <a:pt x="0" y="252"/>
                    <a:pt x="0" y="192"/>
                  </a:cubicBezTo>
                  <a:close/>
                  <a:moveTo>
                    <a:pt x="153" y="189"/>
                  </a:moveTo>
                  <a:cubicBezTo>
                    <a:pt x="153" y="187"/>
                    <a:pt x="153" y="187"/>
                    <a:pt x="153" y="187"/>
                  </a:cubicBezTo>
                  <a:cubicBezTo>
                    <a:pt x="153" y="137"/>
                    <a:pt x="130" y="114"/>
                    <a:pt x="92" y="114"/>
                  </a:cubicBezTo>
                  <a:cubicBezTo>
                    <a:pt x="54" y="114"/>
                    <a:pt x="31" y="141"/>
                    <a:pt x="31" y="188"/>
                  </a:cubicBezTo>
                  <a:cubicBezTo>
                    <a:pt x="31" y="191"/>
                    <a:pt x="31" y="191"/>
                    <a:pt x="31" y="191"/>
                  </a:cubicBezTo>
                  <a:cubicBezTo>
                    <a:pt x="31" y="239"/>
                    <a:pt x="57" y="262"/>
                    <a:pt x="90" y="262"/>
                  </a:cubicBezTo>
                  <a:cubicBezTo>
                    <a:pt x="125" y="262"/>
                    <a:pt x="153" y="239"/>
                    <a:pt x="153" y="189"/>
                  </a:cubicBezTo>
                  <a:close/>
                </a:path>
              </a:pathLst>
            </a:custGeom>
            <a:solidFill>
              <a:srgbClr val="E745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842" name="Google Shape;1842;p22"/>
            <p:cNvSpPr/>
            <p:nvPr/>
          </p:nvSpPr>
          <p:spPr>
            <a:xfrm>
              <a:off x="7102" y="2186"/>
              <a:ext cx="0" cy="0"/>
            </a:xfrm>
            <a:prstGeom prst="ellipse">
              <a:avLst/>
            </a:prstGeom>
            <a:solidFill>
              <a:srgbClr val="E745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843" name="Google Shape;1843;p22"/>
            <p:cNvSpPr/>
            <p:nvPr/>
          </p:nvSpPr>
          <p:spPr>
            <a:xfrm>
              <a:off x="482" y="3350"/>
              <a:ext cx="390" cy="390"/>
            </a:xfrm>
            <a:custGeom>
              <a:avLst/>
              <a:gdLst/>
              <a:ahLst/>
              <a:cxnLst/>
              <a:rect l="l" t="t" r="r" b="b"/>
              <a:pathLst>
                <a:path w="195" h="195" extrusionOk="0">
                  <a:moveTo>
                    <a:pt x="152" y="195"/>
                  </a:moveTo>
                  <a:cubicBezTo>
                    <a:pt x="195" y="195"/>
                    <a:pt x="195" y="195"/>
                    <a:pt x="195" y="195"/>
                  </a:cubicBezTo>
                  <a:cubicBezTo>
                    <a:pt x="195" y="86"/>
                    <a:pt x="195" y="86"/>
                    <a:pt x="195" y="86"/>
                  </a:cubicBezTo>
                  <a:cubicBezTo>
                    <a:pt x="195" y="80"/>
                    <a:pt x="193" y="74"/>
                    <a:pt x="189" y="70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1" y="2"/>
                    <a:pt x="115" y="0"/>
                    <a:pt x="10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37" y="43"/>
                    <a:pt x="152" y="58"/>
                    <a:pt x="152" y="76"/>
                  </a:cubicBezTo>
                  <a:lnTo>
                    <a:pt x="152" y="1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844" name="Google Shape;1844;p22"/>
            <p:cNvSpPr/>
            <p:nvPr/>
          </p:nvSpPr>
          <p:spPr>
            <a:xfrm>
              <a:off x="914" y="3350"/>
              <a:ext cx="389" cy="390"/>
            </a:xfrm>
            <a:custGeom>
              <a:avLst/>
              <a:gdLst/>
              <a:ahLst/>
              <a:cxnLst/>
              <a:rect l="l" t="t" r="r" b="b"/>
              <a:pathLst>
                <a:path w="195" h="195" extrusionOk="0">
                  <a:moveTo>
                    <a:pt x="44" y="195"/>
                  </a:moveTo>
                  <a:cubicBezTo>
                    <a:pt x="0" y="195"/>
                    <a:pt x="0" y="195"/>
                    <a:pt x="0" y="19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0"/>
                    <a:pt x="3" y="74"/>
                    <a:pt x="7" y="70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5" y="2"/>
                    <a:pt x="80" y="0"/>
                    <a:pt x="86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43"/>
                    <a:pt x="195" y="43"/>
                    <a:pt x="195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58" y="43"/>
                    <a:pt x="44" y="58"/>
                    <a:pt x="44" y="76"/>
                  </a:cubicBezTo>
                  <a:lnTo>
                    <a:pt x="44" y="1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1845" name="Google Shape;1845;p22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1846" name="Google Shape;1846;p22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1847" name="Google Shape;1847;p22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48" name="Google Shape;1848;p22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49" name="Google Shape;1849;p22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50" name="Google Shape;1850;p22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51" name="Google Shape;1851;p22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52" name="Google Shape;1852;p22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53" name="Google Shape;1853;p22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54" name="Google Shape;1854;p22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55" name="Google Shape;1855;p22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56" name="Google Shape;1856;p22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57" name="Google Shape;1857;p22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58" name="Google Shape;1858;p22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59" name="Google Shape;1859;p22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60" name="Google Shape;1860;p22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61" name="Google Shape;1861;p22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62" name="Google Shape;1862;p22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863" name="Google Shape;1863;p22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1864" name="Google Shape;1864;p22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65" name="Google Shape;1865;p22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66" name="Google Shape;1866;p22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67" name="Google Shape;1867;p22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68" name="Google Shape;1868;p22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69" name="Google Shape;1869;p22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70" name="Google Shape;1870;p22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71" name="Google Shape;1871;p22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72" name="Google Shape;1872;p22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73" name="Google Shape;1873;p22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74" name="Google Shape;1874;p22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75" name="Google Shape;1875;p22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76" name="Google Shape;1876;p22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77" name="Google Shape;1877;p22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78" name="Google Shape;1878;p22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79" name="Google Shape;1879;p22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880" name="Google Shape;1880;p22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1881" name="Google Shape;1881;p22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82" name="Google Shape;1882;p22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83" name="Google Shape;1883;p22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84" name="Google Shape;1884;p22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85" name="Google Shape;1885;p22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86" name="Google Shape;1886;p22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87" name="Google Shape;1887;p22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88" name="Google Shape;1888;p22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89" name="Google Shape;1889;p22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90" name="Google Shape;1890;p22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91" name="Google Shape;1891;p22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92" name="Google Shape;1892;p22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93" name="Google Shape;1893;p22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94" name="Google Shape;1894;p22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95" name="Google Shape;1895;p22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96" name="Google Shape;1896;p22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97" name="Google Shape;1897;p22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98" name="Google Shape;1898;p22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99" name="Google Shape;1899;p22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00" name="Google Shape;1900;p22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01" name="Google Shape;1901;p22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02" name="Google Shape;1902;p22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03" name="Google Shape;1903;p22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04" name="Google Shape;1904;p22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05" name="Google Shape;1905;p22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06" name="Google Shape;1906;p22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907" name="Google Shape;1907;p22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1908" name="Google Shape;1908;p22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09" name="Google Shape;1909;p22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10" name="Google Shape;1910;p22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11" name="Google Shape;1911;p22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12" name="Google Shape;1912;p22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13" name="Google Shape;1913;p22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14" name="Google Shape;1914;p22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15" name="Google Shape;1915;p22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16" name="Google Shape;1916;p22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17" name="Google Shape;1917;p22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18" name="Google Shape;1918;p22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19" name="Google Shape;1919;p22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20" name="Google Shape;1920;p22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21" name="Google Shape;1921;p22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22" name="Google Shape;1922;p22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23" name="Google Shape;1923;p22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24" name="Google Shape;1924;p22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25" name="Google Shape;1925;p22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26" name="Google Shape;1926;p22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27" name="Google Shape;1927;p22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28" name="Google Shape;1928;p22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29" name="Google Shape;1929;p22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30" name="Google Shape;1930;p22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31" name="Google Shape;1931;p22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32" name="Google Shape;1932;p22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33" name="Google Shape;1933;p22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inal slide turquoise">
  <p:cSld name="final slide turquoise">
    <p:bg>
      <p:bgPr>
        <a:solidFill>
          <a:srgbClr val="6BA5B4"/>
        </a:solidFill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5" name="Google Shape;1935;p23"/>
          <p:cNvGrpSpPr/>
          <p:nvPr/>
        </p:nvGrpSpPr>
        <p:grpSpPr>
          <a:xfrm>
            <a:off x="765176" y="911225"/>
            <a:ext cx="10509249" cy="5026025"/>
            <a:chOff x="482" y="574"/>
            <a:chExt cx="6620" cy="3166"/>
          </a:xfrm>
        </p:grpSpPr>
        <p:sp>
          <p:nvSpPr>
            <p:cNvPr id="1936" name="Google Shape;1936;p23"/>
            <p:cNvSpPr/>
            <p:nvPr/>
          </p:nvSpPr>
          <p:spPr>
            <a:xfrm>
              <a:off x="482" y="750"/>
              <a:ext cx="186" cy="390"/>
            </a:xfrm>
            <a:custGeom>
              <a:avLst/>
              <a:gdLst/>
              <a:ahLst/>
              <a:cxnLst/>
              <a:rect l="l" t="t" r="r" b="b"/>
              <a:pathLst>
                <a:path w="93" h="195" extrusionOk="0">
                  <a:moveTo>
                    <a:pt x="0" y="3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42" y="16"/>
                    <a:pt x="59" y="1"/>
                    <a:pt x="93" y="0"/>
                  </a:cubicBezTo>
                  <a:cubicBezTo>
                    <a:pt x="93" y="29"/>
                    <a:pt x="93" y="29"/>
                    <a:pt x="93" y="29"/>
                  </a:cubicBezTo>
                  <a:cubicBezTo>
                    <a:pt x="55" y="31"/>
                    <a:pt x="30" y="43"/>
                    <a:pt x="30" y="90"/>
                  </a:cubicBezTo>
                  <a:cubicBezTo>
                    <a:pt x="30" y="195"/>
                    <a:pt x="30" y="195"/>
                    <a:pt x="30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937" name="Google Shape;1937;p23"/>
            <p:cNvSpPr/>
            <p:nvPr/>
          </p:nvSpPr>
          <p:spPr>
            <a:xfrm>
              <a:off x="664" y="750"/>
              <a:ext cx="308" cy="398"/>
            </a:xfrm>
            <a:custGeom>
              <a:avLst/>
              <a:gdLst/>
              <a:ahLst/>
              <a:cxnLst/>
              <a:rect l="l" t="t" r="r" b="b"/>
              <a:pathLst>
                <a:path w="154" h="199" extrusionOk="0">
                  <a:moveTo>
                    <a:pt x="0" y="142"/>
                  </a:moveTo>
                  <a:cubicBezTo>
                    <a:pt x="0" y="98"/>
                    <a:pt x="47" y="83"/>
                    <a:pt x="96" y="83"/>
                  </a:cubicBezTo>
                  <a:cubicBezTo>
                    <a:pt x="124" y="83"/>
                    <a:pt x="124" y="83"/>
                    <a:pt x="124" y="83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38"/>
                    <a:pt x="112" y="25"/>
                    <a:pt x="83" y="25"/>
                  </a:cubicBezTo>
                  <a:cubicBezTo>
                    <a:pt x="56" y="25"/>
                    <a:pt x="41" y="36"/>
                    <a:pt x="38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2" y="16"/>
                    <a:pt x="47" y="0"/>
                    <a:pt x="84" y="0"/>
                  </a:cubicBezTo>
                  <a:cubicBezTo>
                    <a:pt x="121" y="0"/>
                    <a:pt x="154" y="15"/>
                    <a:pt x="154" y="69"/>
                  </a:cubicBezTo>
                  <a:cubicBezTo>
                    <a:pt x="154" y="195"/>
                    <a:pt x="154" y="195"/>
                    <a:pt x="154" y="195"/>
                  </a:cubicBezTo>
                  <a:cubicBezTo>
                    <a:pt x="124" y="195"/>
                    <a:pt x="124" y="195"/>
                    <a:pt x="124" y="195"/>
                  </a:cubicBezTo>
                  <a:cubicBezTo>
                    <a:pt x="124" y="171"/>
                    <a:pt x="124" y="171"/>
                    <a:pt x="124" y="171"/>
                  </a:cubicBezTo>
                  <a:cubicBezTo>
                    <a:pt x="109" y="189"/>
                    <a:pt x="92" y="199"/>
                    <a:pt x="64" y="199"/>
                  </a:cubicBezTo>
                  <a:cubicBezTo>
                    <a:pt x="28" y="199"/>
                    <a:pt x="0" y="182"/>
                    <a:pt x="0" y="142"/>
                  </a:cubicBezTo>
                  <a:close/>
                  <a:moveTo>
                    <a:pt x="124" y="128"/>
                  </a:moveTo>
                  <a:cubicBezTo>
                    <a:pt x="124" y="104"/>
                    <a:pt x="124" y="104"/>
                    <a:pt x="124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59" y="104"/>
                    <a:pt x="30" y="114"/>
                    <a:pt x="30" y="142"/>
                  </a:cubicBezTo>
                  <a:cubicBezTo>
                    <a:pt x="30" y="162"/>
                    <a:pt x="40" y="175"/>
                    <a:pt x="67" y="175"/>
                  </a:cubicBezTo>
                  <a:cubicBezTo>
                    <a:pt x="99" y="175"/>
                    <a:pt x="124" y="158"/>
                    <a:pt x="124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938" name="Google Shape;1938;p23"/>
            <p:cNvSpPr/>
            <p:nvPr/>
          </p:nvSpPr>
          <p:spPr>
            <a:xfrm>
              <a:off x="1012" y="750"/>
              <a:ext cx="319" cy="390"/>
            </a:xfrm>
            <a:custGeom>
              <a:avLst/>
              <a:gdLst/>
              <a:ahLst/>
              <a:cxnLst/>
              <a:rect l="l" t="t" r="r" b="b"/>
              <a:pathLst>
                <a:path w="160" h="195" extrusionOk="0">
                  <a:moveTo>
                    <a:pt x="0" y="3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40" y="16"/>
                    <a:pt x="61" y="0"/>
                    <a:pt x="93" y="0"/>
                  </a:cubicBezTo>
                  <a:cubicBezTo>
                    <a:pt x="132" y="0"/>
                    <a:pt x="160" y="22"/>
                    <a:pt x="160" y="78"/>
                  </a:cubicBezTo>
                  <a:cubicBezTo>
                    <a:pt x="160" y="195"/>
                    <a:pt x="160" y="195"/>
                    <a:pt x="160" y="195"/>
                  </a:cubicBezTo>
                  <a:cubicBezTo>
                    <a:pt x="130" y="195"/>
                    <a:pt x="130" y="195"/>
                    <a:pt x="130" y="195"/>
                  </a:cubicBezTo>
                  <a:cubicBezTo>
                    <a:pt x="130" y="75"/>
                    <a:pt x="130" y="75"/>
                    <a:pt x="130" y="75"/>
                  </a:cubicBezTo>
                  <a:cubicBezTo>
                    <a:pt x="130" y="42"/>
                    <a:pt x="115" y="27"/>
                    <a:pt x="84" y="27"/>
                  </a:cubicBezTo>
                  <a:cubicBezTo>
                    <a:pt x="56" y="27"/>
                    <a:pt x="31" y="45"/>
                    <a:pt x="31" y="79"/>
                  </a:cubicBezTo>
                  <a:cubicBezTo>
                    <a:pt x="31" y="195"/>
                    <a:pt x="31" y="195"/>
                    <a:pt x="31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939" name="Google Shape;1939;p23"/>
            <p:cNvSpPr/>
            <p:nvPr/>
          </p:nvSpPr>
          <p:spPr>
            <a:xfrm>
              <a:off x="1363" y="574"/>
              <a:ext cx="366" cy="574"/>
            </a:xfrm>
            <a:custGeom>
              <a:avLst/>
              <a:gdLst/>
              <a:ahLst/>
              <a:cxnLst/>
              <a:rect l="l" t="t" r="r" b="b"/>
              <a:pathLst>
                <a:path w="183" h="287" extrusionOk="0">
                  <a:moveTo>
                    <a:pt x="0" y="191"/>
                  </a:moveTo>
                  <a:cubicBezTo>
                    <a:pt x="0" y="188"/>
                    <a:pt x="0" y="188"/>
                    <a:pt x="0" y="188"/>
                  </a:cubicBezTo>
                  <a:cubicBezTo>
                    <a:pt x="0" y="130"/>
                    <a:pt x="37" y="88"/>
                    <a:pt x="90" y="88"/>
                  </a:cubicBezTo>
                  <a:cubicBezTo>
                    <a:pt x="122" y="88"/>
                    <a:pt x="142" y="104"/>
                    <a:pt x="153" y="122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3" y="283"/>
                    <a:pt x="183" y="283"/>
                    <a:pt x="183" y="283"/>
                  </a:cubicBezTo>
                  <a:cubicBezTo>
                    <a:pt x="153" y="283"/>
                    <a:pt x="153" y="283"/>
                    <a:pt x="153" y="283"/>
                  </a:cubicBezTo>
                  <a:cubicBezTo>
                    <a:pt x="153" y="250"/>
                    <a:pt x="153" y="250"/>
                    <a:pt x="153" y="250"/>
                  </a:cubicBezTo>
                  <a:cubicBezTo>
                    <a:pt x="142" y="269"/>
                    <a:pt x="115" y="287"/>
                    <a:pt x="87" y="287"/>
                  </a:cubicBezTo>
                  <a:cubicBezTo>
                    <a:pt x="37" y="287"/>
                    <a:pt x="0" y="251"/>
                    <a:pt x="0" y="191"/>
                  </a:cubicBezTo>
                  <a:close/>
                  <a:moveTo>
                    <a:pt x="154" y="189"/>
                  </a:moveTo>
                  <a:cubicBezTo>
                    <a:pt x="154" y="186"/>
                    <a:pt x="154" y="186"/>
                    <a:pt x="154" y="186"/>
                  </a:cubicBezTo>
                  <a:cubicBezTo>
                    <a:pt x="154" y="137"/>
                    <a:pt x="130" y="113"/>
                    <a:pt x="93" y="113"/>
                  </a:cubicBezTo>
                  <a:cubicBezTo>
                    <a:pt x="55" y="113"/>
                    <a:pt x="32" y="140"/>
                    <a:pt x="32" y="187"/>
                  </a:cubicBezTo>
                  <a:cubicBezTo>
                    <a:pt x="32" y="190"/>
                    <a:pt x="32" y="190"/>
                    <a:pt x="32" y="190"/>
                  </a:cubicBezTo>
                  <a:cubicBezTo>
                    <a:pt x="32" y="238"/>
                    <a:pt x="58" y="261"/>
                    <a:pt x="90" y="261"/>
                  </a:cubicBezTo>
                  <a:cubicBezTo>
                    <a:pt x="126" y="261"/>
                    <a:pt x="154" y="238"/>
                    <a:pt x="154" y="1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940" name="Google Shape;1940;p23"/>
            <p:cNvSpPr/>
            <p:nvPr/>
          </p:nvSpPr>
          <p:spPr>
            <a:xfrm>
              <a:off x="1763" y="750"/>
              <a:ext cx="289" cy="398"/>
            </a:xfrm>
            <a:custGeom>
              <a:avLst/>
              <a:gdLst/>
              <a:ahLst/>
              <a:cxnLst/>
              <a:rect l="l" t="t" r="r" b="b"/>
              <a:pathLst>
                <a:path w="145" h="199" extrusionOk="0">
                  <a:moveTo>
                    <a:pt x="0" y="136"/>
                  </a:moveTo>
                  <a:cubicBezTo>
                    <a:pt x="29" y="136"/>
                    <a:pt x="29" y="136"/>
                    <a:pt x="29" y="136"/>
                  </a:cubicBezTo>
                  <a:cubicBezTo>
                    <a:pt x="32" y="159"/>
                    <a:pt x="44" y="173"/>
                    <a:pt x="75" y="173"/>
                  </a:cubicBezTo>
                  <a:cubicBezTo>
                    <a:pt x="104" y="173"/>
                    <a:pt x="116" y="164"/>
                    <a:pt x="116" y="143"/>
                  </a:cubicBezTo>
                  <a:cubicBezTo>
                    <a:pt x="116" y="123"/>
                    <a:pt x="101" y="116"/>
                    <a:pt x="72" y="111"/>
                  </a:cubicBezTo>
                  <a:cubicBezTo>
                    <a:pt x="22" y="101"/>
                    <a:pt x="5" y="88"/>
                    <a:pt x="5" y="54"/>
                  </a:cubicBezTo>
                  <a:cubicBezTo>
                    <a:pt x="5" y="18"/>
                    <a:pt x="40" y="0"/>
                    <a:pt x="70" y="0"/>
                  </a:cubicBezTo>
                  <a:cubicBezTo>
                    <a:pt x="104" y="0"/>
                    <a:pt x="134" y="14"/>
                    <a:pt x="139" y="56"/>
                  </a:cubicBezTo>
                  <a:cubicBezTo>
                    <a:pt x="110" y="56"/>
                    <a:pt x="110" y="56"/>
                    <a:pt x="110" y="56"/>
                  </a:cubicBezTo>
                  <a:cubicBezTo>
                    <a:pt x="105" y="35"/>
                    <a:pt x="94" y="25"/>
                    <a:pt x="69" y="25"/>
                  </a:cubicBezTo>
                  <a:cubicBezTo>
                    <a:pt x="47" y="25"/>
                    <a:pt x="33" y="36"/>
                    <a:pt x="33" y="53"/>
                  </a:cubicBezTo>
                  <a:cubicBezTo>
                    <a:pt x="33" y="70"/>
                    <a:pt x="43" y="77"/>
                    <a:pt x="78" y="83"/>
                  </a:cubicBezTo>
                  <a:cubicBezTo>
                    <a:pt x="117" y="91"/>
                    <a:pt x="145" y="100"/>
                    <a:pt x="145" y="140"/>
                  </a:cubicBezTo>
                  <a:cubicBezTo>
                    <a:pt x="145" y="175"/>
                    <a:pt x="122" y="199"/>
                    <a:pt x="75" y="199"/>
                  </a:cubicBezTo>
                  <a:cubicBezTo>
                    <a:pt x="29" y="199"/>
                    <a:pt x="1" y="176"/>
                    <a:pt x="0" y="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941" name="Google Shape;1941;p23"/>
            <p:cNvSpPr/>
            <p:nvPr/>
          </p:nvSpPr>
          <p:spPr>
            <a:xfrm>
              <a:off x="2052" y="670"/>
              <a:ext cx="212" cy="476"/>
            </a:xfrm>
            <a:custGeom>
              <a:avLst/>
              <a:gdLst/>
              <a:ahLst/>
              <a:cxnLst/>
              <a:rect l="l" t="t" r="r" b="b"/>
              <a:pathLst>
                <a:path w="106" h="238" extrusionOk="0">
                  <a:moveTo>
                    <a:pt x="28" y="187"/>
                  </a:moveTo>
                  <a:cubicBezTo>
                    <a:pt x="28" y="69"/>
                    <a:pt x="28" y="69"/>
                    <a:pt x="28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103" y="43"/>
                    <a:pt x="103" y="43"/>
                    <a:pt x="103" y="43"/>
                  </a:cubicBezTo>
                  <a:cubicBezTo>
                    <a:pt x="103" y="69"/>
                    <a:pt x="103" y="69"/>
                    <a:pt x="103" y="69"/>
                  </a:cubicBezTo>
                  <a:cubicBezTo>
                    <a:pt x="58" y="69"/>
                    <a:pt x="58" y="69"/>
                    <a:pt x="58" y="69"/>
                  </a:cubicBezTo>
                  <a:cubicBezTo>
                    <a:pt x="58" y="184"/>
                    <a:pt x="58" y="184"/>
                    <a:pt x="58" y="184"/>
                  </a:cubicBezTo>
                  <a:cubicBezTo>
                    <a:pt x="58" y="203"/>
                    <a:pt x="67" y="212"/>
                    <a:pt x="82" y="212"/>
                  </a:cubicBezTo>
                  <a:cubicBezTo>
                    <a:pt x="92" y="212"/>
                    <a:pt x="99" y="211"/>
                    <a:pt x="106" y="208"/>
                  </a:cubicBezTo>
                  <a:cubicBezTo>
                    <a:pt x="106" y="234"/>
                    <a:pt x="106" y="234"/>
                    <a:pt x="106" y="234"/>
                  </a:cubicBezTo>
                  <a:cubicBezTo>
                    <a:pt x="100" y="236"/>
                    <a:pt x="92" y="238"/>
                    <a:pt x="80" y="238"/>
                  </a:cubicBezTo>
                  <a:cubicBezTo>
                    <a:pt x="45" y="238"/>
                    <a:pt x="28" y="217"/>
                    <a:pt x="28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942" name="Google Shape;1942;p23"/>
            <p:cNvSpPr/>
            <p:nvPr/>
          </p:nvSpPr>
          <p:spPr>
            <a:xfrm>
              <a:off x="2282" y="750"/>
              <a:ext cx="308" cy="398"/>
            </a:xfrm>
            <a:custGeom>
              <a:avLst/>
              <a:gdLst/>
              <a:ahLst/>
              <a:cxnLst/>
              <a:rect l="l" t="t" r="r" b="b"/>
              <a:pathLst>
                <a:path w="154" h="199" extrusionOk="0">
                  <a:moveTo>
                    <a:pt x="0" y="142"/>
                  </a:moveTo>
                  <a:cubicBezTo>
                    <a:pt x="0" y="98"/>
                    <a:pt x="47" y="83"/>
                    <a:pt x="96" y="83"/>
                  </a:cubicBezTo>
                  <a:cubicBezTo>
                    <a:pt x="123" y="83"/>
                    <a:pt x="123" y="83"/>
                    <a:pt x="123" y="83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23" y="38"/>
                    <a:pt x="112" y="25"/>
                    <a:pt x="82" y="25"/>
                  </a:cubicBezTo>
                  <a:cubicBezTo>
                    <a:pt x="56" y="25"/>
                    <a:pt x="41" y="36"/>
                    <a:pt x="38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2" y="16"/>
                    <a:pt x="47" y="0"/>
                    <a:pt x="84" y="0"/>
                  </a:cubicBezTo>
                  <a:cubicBezTo>
                    <a:pt x="120" y="0"/>
                    <a:pt x="154" y="15"/>
                    <a:pt x="154" y="69"/>
                  </a:cubicBezTo>
                  <a:cubicBezTo>
                    <a:pt x="154" y="195"/>
                    <a:pt x="154" y="195"/>
                    <a:pt x="154" y="195"/>
                  </a:cubicBezTo>
                  <a:cubicBezTo>
                    <a:pt x="123" y="195"/>
                    <a:pt x="123" y="195"/>
                    <a:pt x="123" y="195"/>
                  </a:cubicBezTo>
                  <a:cubicBezTo>
                    <a:pt x="123" y="171"/>
                    <a:pt x="123" y="171"/>
                    <a:pt x="123" y="171"/>
                  </a:cubicBezTo>
                  <a:cubicBezTo>
                    <a:pt x="109" y="189"/>
                    <a:pt x="92" y="199"/>
                    <a:pt x="64" y="199"/>
                  </a:cubicBezTo>
                  <a:cubicBezTo>
                    <a:pt x="28" y="199"/>
                    <a:pt x="0" y="182"/>
                    <a:pt x="0" y="142"/>
                  </a:cubicBezTo>
                  <a:close/>
                  <a:moveTo>
                    <a:pt x="123" y="128"/>
                  </a:moveTo>
                  <a:cubicBezTo>
                    <a:pt x="123" y="104"/>
                    <a:pt x="123" y="104"/>
                    <a:pt x="123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58" y="104"/>
                    <a:pt x="30" y="114"/>
                    <a:pt x="30" y="142"/>
                  </a:cubicBezTo>
                  <a:cubicBezTo>
                    <a:pt x="30" y="162"/>
                    <a:pt x="40" y="175"/>
                    <a:pt x="66" y="175"/>
                  </a:cubicBezTo>
                  <a:cubicBezTo>
                    <a:pt x="99" y="175"/>
                    <a:pt x="123" y="158"/>
                    <a:pt x="123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943" name="Google Shape;1943;p23"/>
            <p:cNvSpPr/>
            <p:nvPr/>
          </p:nvSpPr>
          <p:spPr>
            <a:xfrm>
              <a:off x="2624" y="574"/>
              <a:ext cx="365" cy="574"/>
            </a:xfrm>
            <a:custGeom>
              <a:avLst/>
              <a:gdLst/>
              <a:ahLst/>
              <a:cxnLst/>
              <a:rect l="l" t="t" r="r" b="b"/>
              <a:pathLst>
                <a:path w="183" h="287" extrusionOk="0">
                  <a:moveTo>
                    <a:pt x="0" y="191"/>
                  </a:moveTo>
                  <a:cubicBezTo>
                    <a:pt x="0" y="188"/>
                    <a:pt x="0" y="188"/>
                    <a:pt x="0" y="188"/>
                  </a:cubicBezTo>
                  <a:cubicBezTo>
                    <a:pt x="0" y="130"/>
                    <a:pt x="37" y="88"/>
                    <a:pt x="90" y="88"/>
                  </a:cubicBezTo>
                  <a:cubicBezTo>
                    <a:pt x="122" y="88"/>
                    <a:pt x="141" y="104"/>
                    <a:pt x="152" y="12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3" y="283"/>
                    <a:pt x="183" y="283"/>
                    <a:pt x="183" y="283"/>
                  </a:cubicBezTo>
                  <a:cubicBezTo>
                    <a:pt x="152" y="283"/>
                    <a:pt x="152" y="283"/>
                    <a:pt x="152" y="283"/>
                  </a:cubicBezTo>
                  <a:cubicBezTo>
                    <a:pt x="152" y="250"/>
                    <a:pt x="152" y="250"/>
                    <a:pt x="152" y="250"/>
                  </a:cubicBezTo>
                  <a:cubicBezTo>
                    <a:pt x="141" y="269"/>
                    <a:pt x="115" y="287"/>
                    <a:pt x="87" y="287"/>
                  </a:cubicBezTo>
                  <a:cubicBezTo>
                    <a:pt x="36" y="287"/>
                    <a:pt x="0" y="251"/>
                    <a:pt x="0" y="191"/>
                  </a:cubicBezTo>
                  <a:close/>
                  <a:moveTo>
                    <a:pt x="154" y="189"/>
                  </a:moveTo>
                  <a:cubicBezTo>
                    <a:pt x="154" y="186"/>
                    <a:pt x="154" y="186"/>
                    <a:pt x="154" y="186"/>
                  </a:cubicBezTo>
                  <a:cubicBezTo>
                    <a:pt x="154" y="137"/>
                    <a:pt x="130" y="113"/>
                    <a:pt x="93" y="113"/>
                  </a:cubicBezTo>
                  <a:cubicBezTo>
                    <a:pt x="54" y="113"/>
                    <a:pt x="32" y="140"/>
                    <a:pt x="32" y="187"/>
                  </a:cubicBezTo>
                  <a:cubicBezTo>
                    <a:pt x="32" y="190"/>
                    <a:pt x="32" y="190"/>
                    <a:pt x="32" y="190"/>
                  </a:cubicBezTo>
                  <a:cubicBezTo>
                    <a:pt x="32" y="238"/>
                    <a:pt x="58" y="261"/>
                    <a:pt x="90" y="261"/>
                  </a:cubicBezTo>
                  <a:cubicBezTo>
                    <a:pt x="126" y="261"/>
                    <a:pt x="154" y="238"/>
                    <a:pt x="154" y="1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944" name="Google Shape;1944;p23"/>
            <p:cNvSpPr/>
            <p:nvPr/>
          </p:nvSpPr>
          <p:spPr>
            <a:xfrm>
              <a:off x="2654" y="1708"/>
              <a:ext cx="319" cy="568"/>
            </a:xfrm>
            <a:custGeom>
              <a:avLst/>
              <a:gdLst/>
              <a:ahLst/>
              <a:cxnLst/>
              <a:rect l="l" t="t" r="r" b="b"/>
              <a:pathLst>
                <a:path w="160" h="284" extrusionOk="0">
                  <a:moveTo>
                    <a:pt x="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39" y="105"/>
                    <a:pt x="61" y="89"/>
                    <a:pt x="92" y="89"/>
                  </a:cubicBezTo>
                  <a:cubicBezTo>
                    <a:pt x="132" y="89"/>
                    <a:pt x="160" y="111"/>
                    <a:pt x="160" y="166"/>
                  </a:cubicBezTo>
                  <a:cubicBezTo>
                    <a:pt x="160" y="284"/>
                    <a:pt x="160" y="284"/>
                    <a:pt x="160" y="284"/>
                  </a:cubicBezTo>
                  <a:cubicBezTo>
                    <a:pt x="129" y="284"/>
                    <a:pt x="129" y="284"/>
                    <a:pt x="129" y="284"/>
                  </a:cubicBezTo>
                  <a:cubicBezTo>
                    <a:pt x="129" y="164"/>
                    <a:pt x="129" y="164"/>
                    <a:pt x="129" y="164"/>
                  </a:cubicBezTo>
                  <a:cubicBezTo>
                    <a:pt x="129" y="130"/>
                    <a:pt x="115" y="115"/>
                    <a:pt x="84" y="115"/>
                  </a:cubicBezTo>
                  <a:cubicBezTo>
                    <a:pt x="56" y="115"/>
                    <a:pt x="30" y="133"/>
                    <a:pt x="30" y="168"/>
                  </a:cubicBezTo>
                  <a:cubicBezTo>
                    <a:pt x="30" y="284"/>
                    <a:pt x="30" y="284"/>
                    <a:pt x="30" y="284"/>
                  </a:cubicBezTo>
                  <a:cubicBezTo>
                    <a:pt x="0" y="284"/>
                    <a:pt x="0" y="284"/>
                    <a:pt x="0" y="28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945" name="Google Shape;1945;p23"/>
            <p:cNvSpPr/>
            <p:nvPr/>
          </p:nvSpPr>
          <p:spPr>
            <a:xfrm>
              <a:off x="3015" y="1892"/>
              <a:ext cx="316" cy="392"/>
            </a:xfrm>
            <a:custGeom>
              <a:avLst/>
              <a:gdLst/>
              <a:ahLst/>
              <a:cxnLst/>
              <a:rect l="l" t="t" r="r" b="b"/>
              <a:pathLst>
                <a:path w="158" h="196" extrusionOk="0">
                  <a:moveTo>
                    <a:pt x="0" y="12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120"/>
                    <a:pt x="30" y="120"/>
                    <a:pt x="30" y="120"/>
                  </a:cubicBezTo>
                  <a:cubicBezTo>
                    <a:pt x="30" y="154"/>
                    <a:pt x="45" y="169"/>
                    <a:pt x="75" y="169"/>
                  </a:cubicBezTo>
                  <a:cubicBezTo>
                    <a:pt x="102" y="169"/>
                    <a:pt x="128" y="151"/>
                    <a:pt x="128" y="117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58" y="192"/>
                    <a:pt x="158" y="192"/>
                    <a:pt x="158" y="192"/>
                  </a:cubicBezTo>
                  <a:cubicBezTo>
                    <a:pt x="128" y="192"/>
                    <a:pt x="128" y="192"/>
                    <a:pt x="128" y="192"/>
                  </a:cubicBezTo>
                  <a:cubicBezTo>
                    <a:pt x="128" y="162"/>
                    <a:pt x="128" y="162"/>
                    <a:pt x="128" y="162"/>
                  </a:cubicBezTo>
                  <a:cubicBezTo>
                    <a:pt x="119" y="180"/>
                    <a:pt x="98" y="196"/>
                    <a:pt x="67" y="196"/>
                  </a:cubicBezTo>
                  <a:cubicBezTo>
                    <a:pt x="29" y="196"/>
                    <a:pt x="0" y="175"/>
                    <a:pt x="0" y="122"/>
                  </a:cubicBez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946" name="Google Shape;1946;p23"/>
            <p:cNvSpPr/>
            <p:nvPr/>
          </p:nvSpPr>
          <p:spPr>
            <a:xfrm>
              <a:off x="3377" y="1886"/>
              <a:ext cx="547" cy="390"/>
            </a:xfrm>
            <a:custGeom>
              <a:avLst/>
              <a:gdLst/>
              <a:ahLst/>
              <a:cxnLst/>
              <a:rect l="l" t="t" r="r" b="b"/>
              <a:pathLst>
                <a:path w="274" h="195" extrusionOk="0">
                  <a:moveTo>
                    <a:pt x="0" y="3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9" y="15"/>
                    <a:pt x="60" y="0"/>
                    <a:pt x="88" y="0"/>
                  </a:cubicBezTo>
                  <a:cubicBezTo>
                    <a:pt x="112" y="0"/>
                    <a:pt x="134" y="10"/>
                    <a:pt x="144" y="36"/>
                  </a:cubicBezTo>
                  <a:cubicBezTo>
                    <a:pt x="157" y="11"/>
                    <a:pt x="186" y="0"/>
                    <a:pt x="210" y="0"/>
                  </a:cubicBezTo>
                  <a:cubicBezTo>
                    <a:pt x="244" y="0"/>
                    <a:pt x="274" y="20"/>
                    <a:pt x="274" y="76"/>
                  </a:cubicBezTo>
                  <a:cubicBezTo>
                    <a:pt x="274" y="195"/>
                    <a:pt x="274" y="195"/>
                    <a:pt x="274" y="195"/>
                  </a:cubicBezTo>
                  <a:cubicBezTo>
                    <a:pt x="244" y="195"/>
                    <a:pt x="244" y="195"/>
                    <a:pt x="244" y="195"/>
                  </a:cubicBezTo>
                  <a:cubicBezTo>
                    <a:pt x="244" y="74"/>
                    <a:pt x="244" y="74"/>
                    <a:pt x="244" y="74"/>
                  </a:cubicBezTo>
                  <a:cubicBezTo>
                    <a:pt x="244" y="40"/>
                    <a:pt x="230" y="26"/>
                    <a:pt x="203" y="26"/>
                  </a:cubicBezTo>
                  <a:cubicBezTo>
                    <a:pt x="178" y="26"/>
                    <a:pt x="152" y="43"/>
                    <a:pt x="152" y="78"/>
                  </a:cubicBezTo>
                  <a:cubicBezTo>
                    <a:pt x="152" y="195"/>
                    <a:pt x="152" y="195"/>
                    <a:pt x="152" y="195"/>
                  </a:cubicBezTo>
                  <a:cubicBezTo>
                    <a:pt x="122" y="195"/>
                    <a:pt x="122" y="195"/>
                    <a:pt x="122" y="195"/>
                  </a:cubicBezTo>
                  <a:cubicBezTo>
                    <a:pt x="122" y="74"/>
                    <a:pt x="122" y="74"/>
                    <a:pt x="122" y="74"/>
                  </a:cubicBezTo>
                  <a:cubicBezTo>
                    <a:pt x="122" y="40"/>
                    <a:pt x="108" y="26"/>
                    <a:pt x="81" y="26"/>
                  </a:cubicBezTo>
                  <a:cubicBezTo>
                    <a:pt x="56" y="26"/>
                    <a:pt x="31" y="43"/>
                    <a:pt x="31" y="78"/>
                  </a:cubicBezTo>
                  <a:cubicBezTo>
                    <a:pt x="31" y="195"/>
                    <a:pt x="31" y="195"/>
                    <a:pt x="31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947" name="Google Shape;1947;p23"/>
            <p:cNvSpPr/>
            <p:nvPr/>
          </p:nvSpPr>
          <p:spPr>
            <a:xfrm>
              <a:off x="3966" y="1886"/>
              <a:ext cx="307" cy="398"/>
            </a:xfrm>
            <a:custGeom>
              <a:avLst/>
              <a:gdLst/>
              <a:ahLst/>
              <a:cxnLst/>
              <a:rect l="l" t="t" r="r" b="b"/>
              <a:pathLst>
                <a:path w="154" h="199" extrusionOk="0">
                  <a:moveTo>
                    <a:pt x="0" y="142"/>
                  </a:moveTo>
                  <a:cubicBezTo>
                    <a:pt x="0" y="98"/>
                    <a:pt x="47" y="82"/>
                    <a:pt x="96" y="82"/>
                  </a:cubicBezTo>
                  <a:cubicBezTo>
                    <a:pt x="124" y="82"/>
                    <a:pt x="124" y="82"/>
                    <a:pt x="124" y="82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38"/>
                    <a:pt x="112" y="25"/>
                    <a:pt x="83" y="25"/>
                  </a:cubicBezTo>
                  <a:cubicBezTo>
                    <a:pt x="56" y="25"/>
                    <a:pt x="42" y="36"/>
                    <a:pt x="39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2" y="16"/>
                    <a:pt x="47" y="0"/>
                    <a:pt x="84" y="0"/>
                  </a:cubicBezTo>
                  <a:cubicBezTo>
                    <a:pt x="121" y="0"/>
                    <a:pt x="154" y="15"/>
                    <a:pt x="154" y="69"/>
                  </a:cubicBezTo>
                  <a:cubicBezTo>
                    <a:pt x="154" y="195"/>
                    <a:pt x="154" y="195"/>
                    <a:pt x="154" y="195"/>
                  </a:cubicBezTo>
                  <a:cubicBezTo>
                    <a:pt x="124" y="195"/>
                    <a:pt x="124" y="195"/>
                    <a:pt x="124" y="195"/>
                  </a:cubicBezTo>
                  <a:cubicBezTo>
                    <a:pt x="124" y="171"/>
                    <a:pt x="124" y="171"/>
                    <a:pt x="124" y="171"/>
                  </a:cubicBezTo>
                  <a:cubicBezTo>
                    <a:pt x="110" y="189"/>
                    <a:pt x="92" y="199"/>
                    <a:pt x="64" y="199"/>
                  </a:cubicBezTo>
                  <a:cubicBezTo>
                    <a:pt x="29" y="199"/>
                    <a:pt x="0" y="181"/>
                    <a:pt x="0" y="142"/>
                  </a:cubicBezTo>
                  <a:close/>
                  <a:moveTo>
                    <a:pt x="124" y="128"/>
                  </a:moveTo>
                  <a:cubicBezTo>
                    <a:pt x="124" y="104"/>
                    <a:pt x="124" y="104"/>
                    <a:pt x="124" y="104"/>
                  </a:cubicBezTo>
                  <a:cubicBezTo>
                    <a:pt x="98" y="104"/>
                    <a:pt x="98" y="104"/>
                    <a:pt x="98" y="104"/>
                  </a:cubicBezTo>
                  <a:cubicBezTo>
                    <a:pt x="59" y="104"/>
                    <a:pt x="31" y="114"/>
                    <a:pt x="31" y="142"/>
                  </a:cubicBezTo>
                  <a:cubicBezTo>
                    <a:pt x="31" y="162"/>
                    <a:pt x="40" y="174"/>
                    <a:pt x="67" y="174"/>
                  </a:cubicBezTo>
                  <a:cubicBezTo>
                    <a:pt x="99" y="174"/>
                    <a:pt x="124" y="158"/>
                    <a:pt x="124" y="128"/>
                  </a:cubicBez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948" name="Google Shape;1948;p23"/>
            <p:cNvSpPr/>
            <p:nvPr/>
          </p:nvSpPr>
          <p:spPr>
            <a:xfrm>
              <a:off x="4319" y="1886"/>
              <a:ext cx="320" cy="390"/>
            </a:xfrm>
            <a:custGeom>
              <a:avLst/>
              <a:gdLst/>
              <a:ahLst/>
              <a:cxnLst/>
              <a:rect l="l" t="t" r="r" b="b"/>
              <a:pathLst>
                <a:path w="160" h="195" extrusionOk="0">
                  <a:moveTo>
                    <a:pt x="0" y="3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9" y="16"/>
                    <a:pt x="60" y="0"/>
                    <a:pt x="92" y="0"/>
                  </a:cubicBezTo>
                  <a:cubicBezTo>
                    <a:pt x="132" y="0"/>
                    <a:pt x="160" y="22"/>
                    <a:pt x="160" y="77"/>
                  </a:cubicBezTo>
                  <a:cubicBezTo>
                    <a:pt x="160" y="195"/>
                    <a:pt x="160" y="195"/>
                    <a:pt x="160" y="195"/>
                  </a:cubicBezTo>
                  <a:cubicBezTo>
                    <a:pt x="129" y="195"/>
                    <a:pt x="129" y="195"/>
                    <a:pt x="129" y="195"/>
                  </a:cubicBezTo>
                  <a:cubicBezTo>
                    <a:pt x="129" y="75"/>
                    <a:pt x="129" y="75"/>
                    <a:pt x="129" y="75"/>
                  </a:cubicBezTo>
                  <a:cubicBezTo>
                    <a:pt x="129" y="41"/>
                    <a:pt x="115" y="26"/>
                    <a:pt x="84" y="26"/>
                  </a:cubicBezTo>
                  <a:cubicBezTo>
                    <a:pt x="56" y="26"/>
                    <a:pt x="30" y="44"/>
                    <a:pt x="30" y="79"/>
                  </a:cubicBezTo>
                  <a:cubicBezTo>
                    <a:pt x="30" y="195"/>
                    <a:pt x="30" y="195"/>
                    <a:pt x="30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949" name="Google Shape;1949;p23"/>
            <p:cNvSpPr/>
            <p:nvPr/>
          </p:nvSpPr>
          <p:spPr>
            <a:xfrm>
              <a:off x="4837" y="1706"/>
              <a:ext cx="215" cy="570"/>
            </a:xfrm>
            <a:custGeom>
              <a:avLst/>
              <a:gdLst/>
              <a:ahLst/>
              <a:cxnLst/>
              <a:rect l="l" t="t" r="r" b="b"/>
              <a:pathLst>
                <a:path w="108" h="285" extrusionOk="0">
                  <a:moveTo>
                    <a:pt x="28" y="119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8" y="23"/>
                    <a:pt x="47" y="0"/>
                    <a:pt x="85" y="0"/>
                  </a:cubicBezTo>
                  <a:cubicBezTo>
                    <a:pt x="95" y="0"/>
                    <a:pt x="100" y="1"/>
                    <a:pt x="108" y="4"/>
                  </a:cubicBezTo>
                  <a:cubicBezTo>
                    <a:pt x="108" y="30"/>
                    <a:pt x="108" y="30"/>
                    <a:pt x="108" y="30"/>
                  </a:cubicBezTo>
                  <a:cubicBezTo>
                    <a:pt x="102" y="27"/>
                    <a:pt x="95" y="26"/>
                    <a:pt x="86" y="26"/>
                  </a:cubicBezTo>
                  <a:cubicBezTo>
                    <a:pt x="66" y="26"/>
                    <a:pt x="58" y="39"/>
                    <a:pt x="58" y="59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105" y="93"/>
                    <a:pt x="105" y="93"/>
                    <a:pt x="105" y="93"/>
                  </a:cubicBezTo>
                  <a:cubicBezTo>
                    <a:pt x="105" y="119"/>
                    <a:pt x="105" y="119"/>
                    <a:pt x="105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285"/>
                    <a:pt x="58" y="285"/>
                    <a:pt x="58" y="285"/>
                  </a:cubicBezTo>
                  <a:cubicBezTo>
                    <a:pt x="28" y="285"/>
                    <a:pt x="28" y="285"/>
                    <a:pt x="28" y="285"/>
                  </a:cubicBezTo>
                  <a:lnTo>
                    <a:pt x="28" y="119"/>
                  </a:ln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950" name="Google Shape;1950;p23"/>
            <p:cNvSpPr/>
            <p:nvPr/>
          </p:nvSpPr>
          <p:spPr>
            <a:xfrm>
              <a:off x="5024" y="1886"/>
              <a:ext cx="378" cy="398"/>
            </a:xfrm>
            <a:custGeom>
              <a:avLst/>
              <a:gdLst/>
              <a:ahLst/>
              <a:cxnLst/>
              <a:rect l="l" t="t" r="r" b="b"/>
              <a:pathLst>
                <a:path w="189" h="199" extrusionOk="0">
                  <a:moveTo>
                    <a:pt x="0" y="101"/>
                  </a:moveTo>
                  <a:cubicBezTo>
                    <a:pt x="0" y="98"/>
                    <a:pt x="0" y="98"/>
                    <a:pt x="0" y="98"/>
                  </a:cubicBezTo>
                  <a:cubicBezTo>
                    <a:pt x="0" y="40"/>
                    <a:pt x="40" y="0"/>
                    <a:pt x="95" y="0"/>
                  </a:cubicBezTo>
                  <a:cubicBezTo>
                    <a:pt x="149" y="0"/>
                    <a:pt x="189" y="40"/>
                    <a:pt x="189" y="98"/>
                  </a:cubicBezTo>
                  <a:cubicBezTo>
                    <a:pt x="189" y="100"/>
                    <a:pt x="189" y="100"/>
                    <a:pt x="189" y="100"/>
                  </a:cubicBezTo>
                  <a:cubicBezTo>
                    <a:pt x="189" y="158"/>
                    <a:pt x="149" y="199"/>
                    <a:pt x="94" y="199"/>
                  </a:cubicBezTo>
                  <a:cubicBezTo>
                    <a:pt x="39" y="199"/>
                    <a:pt x="0" y="157"/>
                    <a:pt x="0" y="101"/>
                  </a:cubicBezTo>
                  <a:close/>
                  <a:moveTo>
                    <a:pt x="157" y="101"/>
                  </a:moveTo>
                  <a:cubicBezTo>
                    <a:pt x="157" y="98"/>
                    <a:pt x="157" y="98"/>
                    <a:pt x="157" y="98"/>
                  </a:cubicBezTo>
                  <a:cubicBezTo>
                    <a:pt x="157" y="54"/>
                    <a:pt x="133" y="25"/>
                    <a:pt x="95" y="25"/>
                  </a:cubicBezTo>
                  <a:cubicBezTo>
                    <a:pt x="56" y="25"/>
                    <a:pt x="32" y="54"/>
                    <a:pt x="32" y="9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45"/>
                    <a:pt x="56" y="173"/>
                    <a:pt x="95" y="173"/>
                  </a:cubicBezTo>
                  <a:cubicBezTo>
                    <a:pt x="133" y="173"/>
                    <a:pt x="157" y="144"/>
                    <a:pt x="157" y="101"/>
                  </a:cubicBez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951" name="Google Shape;1951;p23"/>
            <p:cNvSpPr/>
            <p:nvPr/>
          </p:nvSpPr>
          <p:spPr>
            <a:xfrm>
              <a:off x="5446" y="1886"/>
              <a:ext cx="186" cy="390"/>
            </a:xfrm>
            <a:custGeom>
              <a:avLst/>
              <a:gdLst/>
              <a:ahLst/>
              <a:cxnLst/>
              <a:rect l="l" t="t" r="r" b="b"/>
              <a:pathLst>
                <a:path w="93" h="195" extrusionOk="0">
                  <a:moveTo>
                    <a:pt x="0" y="3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42" y="16"/>
                    <a:pt x="59" y="1"/>
                    <a:pt x="93" y="0"/>
                  </a:cubicBezTo>
                  <a:cubicBezTo>
                    <a:pt x="93" y="29"/>
                    <a:pt x="93" y="29"/>
                    <a:pt x="93" y="29"/>
                  </a:cubicBezTo>
                  <a:cubicBezTo>
                    <a:pt x="55" y="30"/>
                    <a:pt x="30" y="42"/>
                    <a:pt x="30" y="90"/>
                  </a:cubicBezTo>
                  <a:cubicBezTo>
                    <a:pt x="30" y="195"/>
                    <a:pt x="30" y="195"/>
                    <a:pt x="30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952" name="Google Shape;1952;p23"/>
            <p:cNvSpPr/>
            <p:nvPr/>
          </p:nvSpPr>
          <p:spPr>
            <a:xfrm>
              <a:off x="5656" y="1892"/>
              <a:ext cx="541" cy="384"/>
            </a:xfrm>
            <a:custGeom>
              <a:avLst/>
              <a:gdLst/>
              <a:ahLst/>
              <a:cxnLst/>
              <a:rect l="l" t="t" r="r" b="b"/>
              <a:pathLst>
                <a:path w="541" h="384" extrusionOk="0">
                  <a:moveTo>
                    <a:pt x="0" y="0"/>
                  </a:moveTo>
                  <a:lnTo>
                    <a:pt x="66" y="0"/>
                  </a:lnTo>
                  <a:lnTo>
                    <a:pt x="155" y="310"/>
                  </a:lnTo>
                  <a:lnTo>
                    <a:pt x="247" y="0"/>
                  </a:lnTo>
                  <a:lnTo>
                    <a:pt x="301" y="0"/>
                  </a:lnTo>
                  <a:lnTo>
                    <a:pt x="389" y="310"/>
                  </a:lnTo>
                  <a:lnTo>
                    <a:pt x="479" y="0"/>
                  </a:lnTo>
                  <a:lnTo>
                    <a:pt x="541" y="0"/>
                  </a:lnTo>
                  <a:lnTo>
                    <a:pt x="421" y="384"/>
                  </a:lnTo>
                  <a:lnTo>
                    <a:pt x="353" y="384"/>
                  </a:lnTo>
                  <a:lnTo>
                    <a:pt x="273" y="96"/>
                  </a:lnTo>
                  <a:lnTo>
                    <a:pt x="183" y="384"/>
                  </a:lnTo>
                  <a:lnTo>
                    <a:pt x="117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953" name="Google Shape;1953;p23"/>
            <p:cNvSpPr/>
            <p:nvPr/>
          </p:nvSpPr>
          <p:spPr>
            <a:xfrm>
              <a:off x="6181" y="1886"/>
              <a:ext cx="308" cy="398"/>
            </a:xfrm>
            <a:custGeom>
              <a:avLst/>
              <a:gdLst/>
              <a:ahLst/>
              <a:cxnLst/>
              <a:rect l="l" t="t" r="r" b="b"/>
              <a:pathLst>
                <a:path w="154" h="199" extrusionOk="0">
                  <a:moveTo>
                    <a:pt x="0" y="142"/>
                  </a:moveTo>
                  <a:cubicBezTo>
                    <a:pt x="0" y="98"/>
                    <a:pt x="47" y="82"/>
                    <a:pt x="96" y="82"/>
                  </a:cubicBezTo>
                  <a:cubicBezTo>
                    <a:pt x="123" y="82"/>
                    <a:pt x="123" y="82"/>
                    <a:pt x="123" y="82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23" y="38"/>
                    <a:pt x="112" y="25"/>
                    <a:pt x="82" y="25"/>
                  </a:cubicBezTo>
                  <a:cubicBezTo>
                    <a:pt x="56" y="25"/>
                    <a:pt x="41" y="36"/>
                    <a:pt x="38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2" y="16"/>
                    <a:pt x="47" y="0"/>
                    <a:pt x="84" y="0"/>
                  </a:cubicBezTo>
                  <a:cubicBezTo>
                    <a:pt x="120" y="0"/>
                    <a:pt x="154" y="15"/>
                    <a:pt x="154" y="69"/>
                  </a:cubicBezTo>
                  <a:cubicBezTo>
                    <a:pt x="154" y="195"/>
                    <a:pt x="154" y="195"/>
                    <a:pt x="154" y="195"/>
                  </a:cubicBezTo>
                  <a:cubicBezTo>
                    <a:pt x="123" y="195"/>
                    <a:pt x="123" y="195"/>
                    <a:pt x="123" y="195"/>
                  </a:cubicBezTo>
                  <a:cubicBezTo>
                    <a:pt x="123" y="171"/>
                    <a:pt x="123" y="171"/>
                    <a:pt x="123" y="171"/>
                  </a:cubicBezTo>
                  <a:cubicBezTo>
                    <a:pt x="109" y="189"/>
                    <a:pt x="92" y="199"/>
                    <a:pt x="63" y="199"/>
                  </a:cubicBezTo>
                  <a:cubicBezTo>
                    <a:pt x="28" y="199"/>
                    <a:pt x="0" y="181"/>
                    <a:pt x="0" y="142"/>
                  </a:cubicBezTo>
                  <a:close/>
                  <a:moveTo>
                    <a:pt x="123" y="128"/>
                  </a:moveTo>
                  <a:cubicBezTo>
                    <a:pt x="123" y="104"/>
                    <a:pt x="123" y="104"/>
                    <a:pt x="123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58" y="104"/>
                    <a:pt x="30" y="114"/>
                    <a:pt x="30" y="142"/>
                  </a:cubicBezTo>
                  <a:cubicBezTo>
                    <a:pt x="30" y="162"/>
                    <a:pt x="40" y="174"/>
                    <a:pt x="66" y="174"/>
                  </a:cubicBezTo>
                  <a:cubicBezTo>
                    <a:pt x="99" y="174"/>
                    <a:pt x="123" y="158"/>
                    <a:pt x="123" y="128"/>
                  </a:cubicBez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954" name="Google Shape;1954;p23"/>
            <p:cNvSpPr/>
            <p:nvPr/>
          </p:nvSpPr>
          <p:spPr>
            <a:xfrm>
              <a:off x="6532" y="1886"/>
              <a:ext cx="186" cy="390"/>
            </a:xfrm>
            <a:custGeom>
              <a:avLst/>
              <a:gdLst/>
              <a:ahLst/>
              <a:cxnLst/>
              <a:rect l="l" t="t" r="r" b="b"/>
              <a:pathLst>
                <a:path w="93" h="195" extrusionOk="0">
                  <a:moveTo>
                    <a:pt x="0" y="3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42" y="16"/>
                    <a:pt x="59" y="1"/>
                    <a:pt x="93" y="0"/>
                  </a:cubicBezTo>
                  <a:cubicBezTo>
                    <a:pt x="93" y="29"/>
                    <a:pt x="93" y="29"/>
                    <a:pt x="93" y="29"/>
                  </a:cubicBezTo>
                  <a:cubicBezTo>
                    <a:pt x="55" y="30"/>
                    <a:pt x="30" y="42"/>
                    <a:pt x="30" y="90"/>
                  </a:cubicBezTo>
                  <a:cubicBezTo>
                    <a:pt x="30" y="195"/>
                    <a:pt x="30" y="195"/>
                    <a:pt x="30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955" name="Google Shape;1955;p23"/>
            <p:cNvSpPr/>
            <p:nvPr/>
          </p:nvSpPr>
          <p:spPr>
            <a:xfrm>
              <a:off x="6704" y="1708"/>
              <a:ext cx="366" cy="576"/>
            </a:xfrm>
            <a:custGeom>
              <a:avLst/>
              <a:gdLst/>
              <a:ahLst/>
              <a:cxnLst/>
              <a:rect l="l" t="t" r="r" b="b"/>
              <a:pathLst>
                <a:path w="183" h="288" extrusionOk="0">
                  <a:moveTo>
                    <a:pt x="0" y="192"/>
                  </a:moveTo>
                  <a:cubicBezTo>
                    <a:pt x="0" y="189"/>
                    <a:pt x="0" y="189"/>
                    <a:pt x="0" y="189"/>
                  </a:cubicBezTo>
                  <a:cubicBezTo>
                    <a:pt x="0" y="130"/>
                    <a:pt x="36" y="89"/>
                    <a:pt x="89" y="89"/>
                  </a:cubicBezTo>
                  <a:cubicBezTo>
                    <a:pt x="121" y="89"/>
                    <a:pt x="141" y="104"/>
                    <a:pt x="152" y="123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3" y="284"/>
                    <a:pt x="183" y="284"/>
                    <a:pt x="183" y="284"/>
                  </a:cubicBezTo>
                  <a:cubicBezTo>
                    <a:pt x="152" y="284"/>
                    <a:pt x="152" y="284"/>
                    <a:pt x="152" y="284"/>
                  </a:cubicBezTo>
                  <a:cubicBezTo>
                    <a:pt x="152" y="251"/>
                    <a:pt x="152" y="251"/>
                    <a:pt x="152" y="251"/>
                  </a:cubicBezTo>
                  <a:cubicBezTo>
                    <a:pt x="141" y="270"/>
                    <a:pt x="114" y="288"/>
                    <a:pt x="86" y="288"/>
                  </a:cubicBezTo>
                  <a:cubicBezTo>
                    <a:pt x="36" y="288"/>
                    <a:pt x="0" y="252"/>
                    <a:pt x="0" y="192"/>
                  </a:cubicBezTo>
                  <a:close/>
                  <a:moveTo>
                    <a:pt x="153" y="189"/>
                  </a:moveTo>
                  <a:cubicBezTo>
                    <a:pt x="153" y="187"/>
                    <a:pt x="153" y="187"/>
                    <a:pt x="153" y="187"/>
                  </a:cubicBezTo>
                  <a:cubicBezTo>
                    <a:pt x="153" y="137"/>
                    <a:pt x="130" y="114"/>
                    <a:pt x="92" y="114"/>
                  </a:cubicBezTo>
                  <a:cubicBezTo>
                    <a:pt x="54" y="114"/>
                    <a:pt x="31" y="141"/>
                    <a:pt x="31" y="188"/>
                  </a:cubicBezTo>
                  <a:cubicBezTo>
                    <a:pt x="31" y="191"/>
                    <a:pt x="31" y="191"/>
                    <a:pt x="31" y="191"/>
                  </a:cubicBezTo>
                  <a:cubicBezTo>
                    <a:pt x="31" y="239"/>
                    <a:pt x="57" y="262"/>
                    <a:pt x="90" y="262"/>
                  </a:cubicBezTo>
                  <a:cubicBezTo>
                    <a:pt x="125" y="262"/>
                    <a:pt x="153" y="239"/>
                    <a:pt x="153" y="189"/>
                  </a:cubicBez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956" name="Google Shape;1956;p23"/>
            <p:cNvSpPr/>
            <p:nvPr/>
          </p:nvSpPr>
          <p:spPr>
            <a:xfrm>
              <a:off x="7102" y="2186"/>
              <a:ext cx="0" cy="0"/>
            </a:xfrm>
            <a:prstGeom prst="ellipse">
              <a:avLst/>
            </a:pr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957" name="Google Shape;1957;p23"/>
            <p:cNvSpPr/>
            <p:nvPr/>
          </p:nvSpPr>
          <p:spPr>
            <a:xfrm>
              <a:off x="482" y="3350"/>
              <a:ext cx="390" cy="390"/>
            </a:xfrm>
            <a:custGeom>
              <a:avLst/>
              <a:gdLst/>
              <a:ahLst/>
              <a:cxnLst/>
              <a:rect l="l" t="t" r="r" b="b"/>
              <a:pathLst>
                <a:path w="195" h="195" extrusionOk="0">
                  <a:moveTo>
                    <a:pt x="152" y="195"/>
                  </a:moveTo>
                  <a:cubicBezTo>
                    <a:pt x="195" y="195"/>
                    <a:pt x="195" y="195"/>
                    <a:pt x="195" y="195"/>
                  </a:cubicBezTo>
                  <a:cubicBezTo>
                    <a:pt x="195" y="86"/>
                    <a:pt x="195" y="86"/>
                    <a:pt x="195" y="86"/>
                  </a:cubicBezTo>
                  <a:cubicBezTo>
                    <a:pt x="195" y="80"/>
                    <a:pt x="193" y="74"/>
                    <a:pt x="189" y="70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1" y="2"/>
                    <a:pt x="115" y="0"/>
                    <a:pt x="10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37" y="43"/>
                    <a:pt x="152" y="58"/>
                    <a:pt x="152" y="76"/>
                  </a:cubicBezTo>
                  <a:lnTo>
                    <a:pt x="152" y="1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958" name="Google Shape;1958;p23"/>
            <p:cNvSpPr/>
            <p:nvPr/>
          </p:nvSpPr>
          <p:spPr>
            <a:xfrm>
              <a:off x="914" y="3350"/>
              <a:ext cx="389" cy="390"/>
            </a:xfrm>
            <a:custGeom>
              <a:avLst/>
              <a:gdLst/>
              <a:ahLst/>
              <a:cxnLst/>
              <a:rect l="l" t="t" r="r" b="b"/>
              <a:pathLst>
                <a:path w="195" h="195" extrusionOk="0">
                  <a:moveTo>
                    <a:pt x="44" y="195"/>
                  </a:moveTo>
                  <a:cubicBezTo>
                    <a:pt x="0" y="195"/>
                    <a:pt x="0" y="195"/>
                    <a:pt x="0" y="19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0"/>
                    <a:pt x="3" y="74"/>
                    <a:pt x="7" y="70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5" y="2"/>
                    <a:pt x="80" y="0"/>
                    <a:pt x="86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43"/>
                    <a:pt x="195" y="43"/>
                    <a:pt x="195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58" y="43"/>
                    <a:pt x="44" y="58"/>
                    <a:pt x="44" y="76"/>
                  </a:cubicBezTo>
                  <a:lnTo>
                    <a:pt x="44" y="1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1959" name="Google Shape;1959;p23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1960" name="Google Shape;1960;p23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1961" name="Google Shape;1961;p23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62" name="Google Shape;1962;p23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63" name="Google Shape;1963;p23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64" name="Google Shape;1964;p23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65" name="Google Shape;1965;p23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66" name="Google Shape;1966;p23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67" name="Google Shape;1967;p23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68" name="Google Shape;1968;p23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69" name="Google Shape;1969;p23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70" name="Google Shape;1970;p23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71" name="Google Shape;1971;p23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72" name="Google Shape;1972;p23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73" name="Google Shape;1973;p23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74" name="Google Shape;1974;p23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75" name="Google Shape;1975;p23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76" name="Google Shape;1976;p23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977" name="Google Shape;1977;p23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1978" name="Google Shape;1978;p23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79" name="Google Shape;1979;p23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80" name="Google Shape;1980;p23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81" name="Google Shape;1981;p23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82" name="Google Shape;1982;p23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83" name="Google Shape;1983;p23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84" name="Google Shape;1984;p23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85" name="Google Shape;1985;p23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86" name="Google Shape;1986;p23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87" name="Google Shape;1987;p23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88" name="Google Shape;1988;p23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89" name="Google Shape;1989;p23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90" name="Google Shape;1990;p23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91" name="Google Shape;1991;p23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92" name="Google Shape;1992;p23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93" name="Google Shape;1993;p23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994" name="Google Shape;1994;p23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1995" name="Google Shape;1995;p23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96" name="Google Shape;1996;p23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97" name="Google Shape;1997;p23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98" name="Google Shape;1998;p23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99" name="Google Shape;1999;p23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00" name="Google Shape;2000;p23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01" name="Google Shape;2001;p23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02" name="Google Shape;2002;p23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03" name="Google Shape;2003;p23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04" name="Google Shape;2004;p23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05" name="Google Shape;2005;p23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06" name="Google Shape;2006;p23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07" name="Google Shape;2007;p23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08" name="Google Shape;2008;p23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09" name="Google Shape;2009;p23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10" name="Google Shape;2010;p23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11" name="Google Shape;2011;p23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12" name="Google Shape;2012;p23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13" name="Google Shape;2013;p23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14" name="Google Shape;2014;p23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15" name="Google Shape;2015;p23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16" name="Google Shape;2016;p23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17" name="Google Shape;2017;p23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18" name="Google Shape;2018;p23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19" name="Google Shape;2019;p23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20" name="Google Shape;2020;p23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021" name="Google Shape;2021;p23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2022" name="Google Shape;2022;p23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23" name="Google Shape;2023;p23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24" name="Google Shape;2024;p23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25" name="Google Shape;2025;p23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26" name="Google Shape;2026;p23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27" name="Google Shape;2027;p23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28" name="Google Shape;2028;p23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29" name="Google Shape;2029;p23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30" name="Google Shape;2030;p23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31" name="Google Shape;2031;p23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32" name="Google Shape;2032;p23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33" name="Google Shape;2033;p23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34" name="Google Shape;2034;p23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35" name="Google Shape;2035;p23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36" name="Google Shape;2036;p23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37" name="Google Shape;2037;p23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38" name="Google Shape;2038;p23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39" name="Google Shape;2039;p23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40" name="Google Shape;2040;p23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41" name="Google Shape;2041;p23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42" name="Google Shape;2042;p23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43" name="Google Shape;2043;p23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44" name="Google Shape;2044;p23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45" name="Google Shape;2045;p23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46" name="Google Shape;2046;p23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47" name="Google Shape;2047;p23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inal slide cream">
  <p:cSld name="final slide cream">
    <p:bg>
      <p:bgPr>
        <a:solidFill>
          <a:srgbClr val="F7F5F0"/>
        </a:solidFill>
        <a:effectLst/>
      </p:bgPr>
    </p:bg>
    <p:spTree>
      <p:nvGrpSpPr>
        <p:cNvPr id="1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9" name="Google Shape;2049;p24"/>
          <p:cNvGrpSpPr/>
          <p:nvPr/>
        </p:nvGrpSpPr>
        <p:grpSpPr>
          <a:xfrm>
            <a:off x="765176" y="911225"/>
            <a:ext cx="10509249" cy="5026025"/>
            <a:chOff x="482" y="574"/>
            <a:chExt cx="6620" cy="3166"/>
          </a:xfrm>
        </p:grpSpPr>
        <p:sp>
          <p:nvSpPr>
            <p:cNvPr id="2050" name="Google Shape;2050;p24"/>
            <p:cNvSpPr/>
            <p:nvPr/>
          </p:nvSpPr>
          <p:spPr>
            <a:xfrm>
              <a:off x="482" y="750"/>
              <a:ext cx="186" cy="390"/>
            </a:xfrm>
            <a:custGeom>
              <a:avLst/>
              <a:gdLst/>
              <a:ahLst/>
              <a:cxnLst/>
              <a:rect l="l" t="t" r="r" b="b"/>
              <a:pathLst>
                <a:path w="93" h="195" extrusionOk="0">
                  <a:moveTo>
                    <a:pt x="0" y="3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42" y="16"/>
                    <a:pt x="59" y="1"/>
                    <a:pt x="93" y="0"/>
                  </a:cubicBezTo>
                  <a:cubicBezTo>
                    <a:pt x="93" y="29"/>
                    <a:pt x="93" y="29"/>
                    <a:pt x="93" y="29"/>
                  </a:cubicBezTo>
                  <a:cubicBezTo>
                    <a:pt x="55" y="31"/>
                    <a:pt x="30" y="43"/>
                    <a:pt x="30" y="90"/>
                  </a:cubicBezTo>
                  <a:cubicBezTo>
                    <a:pt x="30" y="195"/>
                    <a:pt x="30" y="195"/>
                    <a:pt x="30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2175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051" name="Google Shape;2051;p24"/>
            <p:cNvSpPr/>
            <p:nvPr/>
          </p:nvSpPr>
          <p:spPr>
            <a:xfrm>
              <a:off x="664" y="750"/>
              <a:ext cx="308" cy="398"/>
            </a:xfrm>
            <a:custGeom>
              <a:avLst/>
              <a:gdLst/>
              <a:ahLst/>
              <a:cxnLst/>
              <a:rect l="l" t="t" r="r" b="b"/>
              <a:pathLst>
                <a:path w="154" h="199" extrusionOk="0">
                  <a:moveTo>
                    <a:pt x="0" y="142"/>
                  </a:moveTo>
                  <a:cubicBezTo>
                    <a:pt x="0" y="98"/>
                    <a:pt x="47" y="83"/>
                    <a:pt x="96" y="83"/>
                  </a:cubicBezTo>
                  <a:cubicBezTo>
                    <a:pt x="124" y="83"/>
                    <a:pt x="124" y="83"/>
                    <a:pt x="124" y="83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38"/>
                    <a:pt x="112" y="25"/>
                    <a:pt x="83" y="25"/>
                  </a:cubicBezTo>
                  <a:cubicBezTo>
                    <a:pt x="56" y="25"/>
                    <a:pt x="41" y="36"/>
                    <a:pt x="38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2" y="16"/>
                    <a:pt x="47" y="0"/>
                    <a:pt x="84" y="0"/>
                  </a:cubicBezTo>
                  <a:cubicBezTo>
                    <a:pt x="121" y="0"/>
                    <a:pt x="154" y="15"/>
                    <a:pt x="154" y="69"/>
                  </a:cubicBezTo>
                  <a:cubicBezTo>
                    <a:pt x="154" y="195"/>
                    <a:pt x="154" y="195"/>
                    <a:pt x="154" y="195"/>
                  </a:cubicBezTo>
                  <a:cubicBezTo>
                    <a:pt x="124" y="195"/>
                    <a:pt x="124" y="195"/>
                    <a:pt x="124" y="195"/>
                  </a:cubicBezTo>
                  <a:cubicBezTo>
                    <a:pt x="124" y="171"/>
                    <a:pt x="124" y="171"/>
                    <a:pt x="124" y="171"/>
                  </a:cubicBezTo>
                  <a:cubicBezTo>
                    <a:pt x="109" y="189"/>
                    <a:pt x="92" y="199"/>
                    <a:pt x="64" y="199"/>
                  </a:cubicBezTo>
                  <a:cubicBezTo>
                    <a:pt x="28" y="199"/>
                    <a:pt x="0" y="182"/>
                    <a:pt x="0" y="142"/>
                  </a:cubicBezTo>
                  <a:close/>
                  <a:moveTo>
                    <a:pt x="124" y="128"/>
                  </a:moveTo>
                  <a:cubicBezTo>
                    <a:pt x="124" y="104"/>
                    <a:pt x="124" y="104"/>
                    <a:pt x="124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59" y="104"/>
                    <a:pt x="30" y="114"/>
                    <a:pt x="30" y="142"/>
                  </a:cubicBezTo>
                  <a:cubicBezTo>
                    <a:pt x="30" y="162"/>
                    <a:pt x="40" y="175"/>
                    <a:pt x="67" y="175"/>
                  </a:cubicBezTo>
                  <a:cubicBezTo>
                    <a:pt x="99" y="175"/>
                    <a:pt x="124" y="158"/>
                    <a:pt x="124" y="128"/>
                  </a:cubicBezTo>
                  <a:close/>
                </a:path>
              </a:pathLst>
            </a:custGeom>
            <a:solidFill>
              <a:srgbClr val="2175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052" name="Google Shape;2052;p24"/>
            <p:cNvSpPr/>
            <p:nvPr/>
          </p:nvSpPr>
          <p:spPr>
            <a:xfrm>
              <a:off x="1012" y="750"/>
              <a:ext cx="319" cy="390"/>
            </a:xfrm>
            <a:custGeom>
              <a:avLst/>
              <a:gdLst/>
              <a:ahLst/>
              <a:cxnLst/>
              <a:rect l="l" t="t" r="r" b="b"/>
              <a:pathLst>
                <a:path w="160" h="195" extrusionOk="0">
                  <a:moveTo>
                    <a:pt x="0" y="3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40" y="16"/>
                    <a:pt x="61" y="0"/>
                    <a:pt x="93" y="0"/>
                  </a:cubicBezTo>
                  <a:cubicBezTo>
                    <a:pt x="132" y="0"/>
                    <a:pt x="160" y="22"/>
                    <a:pt x="160" y="78"/>
                  </a:cubicBezTo>
                  <a:cubicBezTo>
                    <a:pt x="160" y="195"/>
                    <a:pt x="160" y="195"/>
                    <a:pt x="160" y="195"/>
                  </a:cubicBezTo>
                  <a:cubicBezTo>
                    <a:pt x="130" y="195"/>
                    <a:pt x="130" y="195"/>
                    <a:pt x="130" y="195"/>
                  </a:cubicBezTo>
                  <a:cubicBezTo>
                    <a:pt x="130" y="75"/>
                    <a:pt x="130" y="75"/>
                    <a:pt x="130" y="75"/>
                  </a:cubicBezTo>
                  <a:cubicBezTo>
                    <a:pt x="130" y="42"/>
                    <a:pt x="115" y="27"/>
                    <a:pt x="84" y="27"/>
                  </a:cubicBezTo>
                  <a:cubicBezTo>
                    <a:pt x="56" y="27"/>
                    <a:pt x="31" y="45"/>
                    <a:pt x="31" y="79"/>
                  </a:cubicBezTo>
                  <a:cubicBezTo>
                    <a:pt x="31" y="195"/>
                    <a:pt x="31" y="195"/>
                    <a:pt x="31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2175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053" name="Google Shape;2053;p24"/>
            <p:cNvSpPr/>
            <p:nvPr/>
          </p:nvSpPr>
          <p:spPr>
            <a:xfrm>
              <a:off x="1363" y="574"/>
              <a:ext cx="366" cy="574"/>
            </a:xfrm>
            <a:custGeom>
              <a:avLst/>
              <a:gdLst/>
              <a:ahLst/>
              <a:cxnLst/>
              <a:rect l="l" t="t" r="r" b="b"/>
              <a:pathLst>
                <a:path w="183" h="287" extrusionOk="0">
                  <a:moveTo>
                    <a:pt x="0" y="191"/>
                  </a:moveTo>
                  <a:cubicBezTo>
                    <a:pt x="0" y="188"/>
                    <a:pt x="0" y="188"/>
                    <a:pt x="0" y="188"/>
                  </a:cubicBezTo>
                  <a:cubicBezTo>
                    <a:pt x="0" y="130"/>
                    <a:pt x="37" y="88"/>
                    <a:pt x="90" y="88"/>
                  </a:cubicBezTo>
                  <a:cubicBezTo>
                    <a:pt x="122" y="88"/>
                    <a:pt x="142" y="104"/>
                    <a:pt x="153" y="122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3" y="283"/>
                    <a:pt x="183" y="283"/>
                    <a:pt x="183" y="283"/>
                  </a:cubicBezTo>
                  <a:cubicBezTo>
                    <a:pt x="153" y="283"/>
                    <a:pt x="153" y="283"/>
                    <a:pt x="153" y="283"/>
                  </a:cubicBezTo>
                  <a:cubicBezTo>
                    <a:pt x="153" y="250"/>
                    <a:pt x="153" y="250"/>
                    <a:pt x="153" y="250"/>
                  </a:cubicBezTo>
                  <a:cubicBezTo>
                    <a:pt x="142" y="269"/>
                    <a:pt x="115" y="287"/>
                    <a:pt x="87" y="287"/>
                  </a:cubicBezTo>
                  <a:cubicBezTo>
                    <a:pt x="37" y="287"/>
                    <a:pt x="0" y="251"/>
                    <a:pt x="0" y="191"/>
                  </a:cubicBezTo>
                  <a:close/>
                  <a:moveTo>
                    <a:pt x="154" y="189"/>
                  </a:moveTo>
                  <a:cubicBezTo>
                    <a:pt x="154" y="186"/>
                    <a:pt x="154" y="186"/>
                    <a:pt x="154" y="186"/>
                  </a:cubicBezTo>
                  <a:cubicBezTo>
                    <a:pt x="154" y="137"/>
                    <a:pt x="130" y="113"/>
                    <a:pt x="93" y="113"/>
                  </a:cubicBezTo>
                  <a:cubicBezTo>
                    <a:pt x="55" y="113"/>
                    <a:pt x="32" y="140"/>
                    <a:pt x="32" y="187"/>
                  </a:cubicBezTo>
                  <a:cubicBezTo>
                    <a:pt x="32" y="190"/>
                    <a:pt x="32" y="190"/>
                    <a:pt x="32" y="190"/>
                  </a:cubicBezTo>
                  <a:cubicBezTo>
                    <a:pt x="32" y="238"/>
                    <a:pt x="58" y="261"/>
                    <a:pt x="90" y="261"/>
                  </a:cubicBezTo>
                  <a:cubicBezTo>
                    <a:pt x="126" y="261"/>
                    <a:pt x="154" y="238"/>
                    <a:pt x="154" y="189"/>
                  </a:cubicBezTo>
                  <a:close/>
                </a:path>
              </a:pathLst>
            </a:custGeom>
            <a:solidFill>
              <a:srgbClr val="2175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054" name="Google Shape;2054;p24"/>
            <p:cNvSpPr/>
            <p:nvPr/>
          </p:nvSpPr>
          <p:spPr>
            <a:xfrm>
              <a:off x="1763" y="750"/>
              <a:ext cx="289" cy="398"/>
            </a:xfrm>
            <a:custGeom>
              <a:avLst/>
              <a:gdLst/>
              <a:ahLst/>
              <a:cxnLst/>
              <a:rect l="l" t="t" r="r" b="b"/>
              <a:pathLst>
                <a:path w="145" h="199" extrusionOk="0">
                  <a:moveTo>
                    <a:pt x="0" y="136"/>
                  </a:moveTo>
                  <a:cubicBezTo>
                    <a:pt x="29" y="136"/>
                    <a:pt x="29" y="136"/>
                    <a:pt x="29" y="136"/>
                  </a:cubicBezTo>
                  <a:cubicBezTo>
                    <a:pt x="32" y="159"/>
                    <a:pt x="44" y="173"/>
                    <a:pt x="75" y="173"/>
                  </a:cubicBezTo>
                  <a:cubicBezTo>
                    <a:pt x="104" y="173"/>
                    <a:pt x="116" y="164"/>
                    <a:pt x="116" y="143"/>
                  </a:cubicBezTo>
                  <a:cubicBezTo>
                    <a:pt x="116" y="123"/>
                    <a:pt x="101" y="116"/>
                    <a:pt x="72" y="111"/>
                  </a:cubicBezTo>
                  <a:cubicBezTo>
                    <a:pt x="22" y="101"/>
                    <a:pt x="5" y="88"/>
                    <a:pt x="5" y="54"/>
                  </a:cubicBezTo>
                  <a:cubicBezTo>
                    <a:pt x="5" y="18"/>
                    <a:pt x="40" y="0"/>
                    <a:pt x="70" y="0"/>
                  </a:cubicBezTo>
                  <a:cubicBezTo>
                    <a:pt x="104" y="0"/>
                    <a:pt x="134" y="14"/>
                    <a:pt x="139" y="56"/>
                  </a:cubicBezTo>
                  <a:cubicBezTo>
                    <a:pt x="110" y="56"/>
                    <a:pt x="110" y="56"/>
                    <a:pt x="110" y="56"/>
                  </a:cubicBezTo>
                  <a:cubicBezTo>
                    <a:pt x="105" y="35"/>
                    <a:pt x="94" y="25"/>
                    <a:pt x="69" y="25"/>
                  </a:cubicBezTo>
                  <a:cubicBezTo>
                    <a:pt x="47" y="25"/>
                    <a:pt x="33" y="36"/>
                    <a:pt x="33" y="53"/>
                  </a:cubicBezTo>
                  <a:cubicBezTo>
                    <a:pt x="33" y="70"/>
                    <a:pt x="43" y="77"/>
                    <a:pt x="78" y="83"/>
                  </a:cubicBezTo>
                  <a:cubicBezTo>
                    <a:pt x="117" y="91"/>
                    <a:pt x="145" y="100"/>
                    <a:pt x="145" y="140"/>
                  </a:cubicBezTo>
                  <a:cubicBezTo>
                    <a:pt x="145" y="175"/>
                    <a:pt x="122" y="199"/>
                    <a:pt x="75" y="199"/>
                  </a:cubicBezTo>
                  <a:cubicBezTo>
                    <a:pt x="29" y="199"/>
                    <a:pt x="1" y="176"/>
                    <a:pt x="0" y="136"/>
                  </a:cubicBezTo>
                  <a:close/>
                </a:path>
              </a:pathLst>
            </a:custGeom>
            <a:solidFill>
              <a:srgbClr val="2175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055" name="Google Shape;2055;p24"/>
            <p:cNvSpPr/>
            <p:nvPr/>
          </p:nvSpPr>
          <p:spPr>
            <a:xfrm>
              <a:off x="2052" y="670"/>
              <a:ext cx="212" cy="476"/>
            </a:xfrm>
            <a:custGeom>
              <a:avLst/>
              <a:gdLst/>
              <a:ahLst/>
              <a:cxnLst/>
              <a:rect l="l" t="t" r="r" b="b"/>
              <a:pathLst>
                <a:path w="106" h="238" extrusionOk="0">
                  <a:moveTo>
                    <a:pt x="28" y="187"/>
                  </a:moveTo>
                  <a:cubicBezTo>
                    <a:pt x="28" y="69"/>
                    <a:pt x="28" y="69"/>
                    <a:pt x="28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103" y="43"/>
                    <a:pt x="103" y="43"/>
                    <a:pt x="103" y="43"/>
                  </a:cubicBezTo>
                  <a:cubicBezTo>
                    <a:pt x="103" y="69"/>
                    <a:pt x="103" y="69"/>
                    <a:pt x="103" y="69"/>
                  </a:cubicBezTo>
                  <a:cubicBezTo>
                    <a:pt x="58" y="69"/>
                    <a:pt x="58" y="69"/>
                    <a:pt x="58" y="69"/>
                  </a:cubicBezTo>
                  <a:cubicBezTo>
                    <a:pt x="58" y="184"/>
                    <a:pt x="58" y="184"/>
                    <a:pt x="58" y="184"/>
                  </a:cubicBezTo>
                  <a:cubicBezTo>
                    <a:pt x="58" y="203"/>
                    <a:pt x="67" y="212"/>
                    <a:pt x="82" y="212"/>
                  </a:cubicBezTo>
                  <a:cubicBezTo>
                    <a:pt x="92" y="212"/>
                    <a:pt x="99" y="211"/>
                    <a:pt x="106" y="208"/>
                  </a:cubicBezTo>
                  <a:cubicBezTo>
                    <a:pt x="106" y="234"/>
                    <a:pt x="106" y="234"/>
                    <a:pt x="106" y="234"/>
                  </a:cubicBezTo>
                  <a:cubicBezTo>
                    <a:pt x="100" y="236"/>
                    <a:pt x="92" y="238"/>
                    <a:pt x="80" y="238"/>
                  </a:cubicBezTo>
                  <a:cubicBezTo>
                    <a:pt x="45" y="238"/>
                    <a:pt x="28" y="217"/>
                    <a:pt x="28" y="187"/>
                  </a:cubicBezTo>
                  <a:close/>
                </a:path>
              </a:pathLst>
            </a:custGeom>
            <a:solidFill>
              <a:srgbClr val="2175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056" name="Google Shape;2056;p24"/>
            <p:cNvSpPr/>
            <p:nvPr/>
          </p:nvSpPr>
          <p:spPr>
            <a:xfrm>
              <a:off x="2282" y="750"/>
              <a:ext cx="308" cy="398"/>
            </a:xfrm>
            <a:custGeom>
              <a:avLst/>
              <a:gdLst/>
              <a:ahLst/>
              <a:cxnLst/>
              <a:rect l="l" t="t" r="r" b="b"/>
              <a:pathLst>
                <a:path w="154" h="199" extrusionOk="0">
                  <a:moveTo>
                    <a:pt x="0" y="142"/>
                  </a:moveTo>
                  <a:cubicBezTo>
                    <a:pt x="0" y="98"/>
                    <a:pt x="47" y="83"/>
                    <a:pt x="96" y="83"/>
                  </a:cubicBezTo>
                  <a:cubicBezTo>
                    <a:pt x="123" y="83"/>
                    <a:pt x="123" y="83"/>
                    <a:pt x="123" y="83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23" y="38"/>
                    <a:pt x="112" y="25"/>
                    <a:pt x="82" y="25"/>
                  </a:cubicBezTo>
                  <a:cubicBezTo>
                    <a:pt x="56" y="25"/>
                    <a:pt x="41" y="36"/>
                    <a:pt x="38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2" y="16"/>
                    <a:pt x="47" y="0"/>
                    <a:pt x="84" y="0"/>
                  </a:cubicBezTo>
                  <a:cubicBezTo>
                    <a:pt x="120" y="0"/>
                    <a:pt x="154" y="15"/>
                    <a:pt x="154" y="69"/>
                  </a:cubicBezTo>
                  <a:cubicBezTo>
                    <a:pt x="154" y="195"/>
                    <a:pt x="154" y="195"/>
                    <a:pt x="154" y="195"/>
                  </a:cubicBezTo>
                  <a:cubicBezTo>
                    <a:pt x="123" y="195"/>
                    <a:pt x="123" y="195"/>
                    <a:pt x="123" y="195"/>
                  </a:cubicBezTo>
                  <a:cubicBezTo>
                    <a:pt x="123" y="171"/>
                    <a:pt x="123" y="171"/>
                    <a:pt x="123" y="171"/>
                  </a:cubicBezTo>
                  <a:cubicBezTo>
                    <a:pt x="109" y="189"/>
                    <a:pt x="92" y="199"/>
                    <a:pt x="64" y="199"/>
                  </a:cubicBezTo>
                  <a:cubicBezTo>
                    <a:pt x="28" y="199"/>
                    <a:pt x="0" y="182"/>
                    <a:pt x="0" y="142"/>
                  </a:cubicBezTo>
                  <a:close/>
                  <a:moveTo>
                    <a:pt x="123" y="128"/>
                  </a:moveTo>
                  <a:cubicBezTo>
                    <a:pt x="123" y="104"/>
                    <a:pt x="123" y="104"/>
                    <a:pt x="123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58" y="104"/>
                    <a:pt x="30" y="114"/>
                    <a:pt x="30" y="142"/>
                  </a:cubicBezTo>
                  <a:cubicBezTo>
                    <a:pt x="30" y="162"/>
                    <a:pt x="40" y="175"/>
                    <a:pt x="66" y="175"/>
                  </a:cubicBezTo>
                  <a:cubicBezTo>
                    <a:pt x="99" y="175"/>
                    <a:pt x="123" y="158"/>
                    <a:pt x="123" y="128"/>
                  </a:cubicBezTo>
                  <a:close/>
                </a:path>
              </a:pathLst>
            </a:custGeom>
            <a:solidFill>
              <a:srgbClr val="2175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057" name="Google Shape;2057;p24"/>
            <p:cNvSpPr/>
            <p:nvPr/>
          </p:nvSpPr>
          <p:spPr>
            <a:xfrm>
              <a:off x="2624" y="574"/>
              <a:ext cx="365" cy="574"/>
            </a:xfrm>
            <a:custGeom>
              <a:avLst/>
              <a:gdLst/>
              <a:ahLst/>
              <a:cxnLst/>
              <a:rect l="l" t="t" r="r" b="b"/>
              <a:pathLst>
                <a:path w="183" h="287" extrusionOk="0">
                  <a:moveTo>
                    <a:pt x="0" y="191"/>
                  </a:moveTo>
                  <a:cubicBezTo>
                    <a:pt x="0" y="188"/>
                    <a:pt x="0" y="188"/>
                    <a:pt x="0" y="188"/>
                  </a:cubicBezTo>
                  <a:cubicBezTo>
                    <a:pt x="0" y="130"/>
                    <a:pt x="37" y="88"/>
                    <a:pt x="90" y="88"/>
                  </a:cubicBezTo>
                  <a:cubicBezTo>
                    <a:pt x="122" y="88"/>
                    <a:pt x="141" y="104"/>
                    <a:pt x="152" y="12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3" y="283"/>
                    <a:pt x="183" y="283"/>
                    <a:pt x="183" y="283"/>
                  </a:cubicBezTo>
                  <a:cubicBezTo>
                    <a:pt x="152" y="283"/>
                    <a:pt x="152" y="283"/>
                    <a:pt x="152" y="283"/>
                  </a:cubicBezTo>
                  <a:cubicBezTo>
                    <a:pt x="152" y="250"/>
                    <a:pt x="152" y="250"/>
                    <a:pt x="152" y="250"/>
                  </a:cubicBezTo>
                  <a:cubicBezTo>
                    <a:pt x="141" y="269"/>
                    <a:pt x="115" y="287"/>
                    <a:pt x="87" y="287"/>
                  </a:cubicBezTo>
                  <a:cubicBezTo>
                    <a:pt x="36" y="287"/>
                    <a:pt x="0" y="251"/>
                    <a:pt x="0" y="191"/>
                  </a:cubicBezTo>
                  <a:close/>
                  <a:moveTo>
                    <a:pt x="154" y="189"/>
                  </a:moveTo>
                  <a:cubicBezTo>
                    <a:pt x="154" y="186"/>
                    <a:pt x="154" y="186"/>
                    <a:pt x="154" y="186"/>
                  </a:cubicBezTo>
                  <a:cubicBezTo>
                    <a:pt x="154" y="137"/>
                    <a:pt x="130" y="113"/>
                    <a:pt x="93" y="113"/>
                  </a:cubicBezTo>
                  <a:cubicBezTo>
                    <a:pt x="54" y="113"/>
                    <a:pt x="32" y="140"/>
                    <a:pt x="32" y="187"/>
                  </a:cubicBezTo>
                  <a:cubicBezTo>
                    <a:pt x="32" y="190"/>
                    <a:pt x="32" y="190"/>
                    <a:pt x="32" y="190"/>
                  </a:cubicBezTo>
                  <a:cubicBezTo>
                    <a:pt x="32" y="238"/>
                    <a:pt x="58" y="261"/>
                    <a:pt x="90" y="261"/>
                  </a:cubicBezTo>
                  <a:cubicBezTo>
                    <a:pt x="126" y="261"/>
                    <a:pt x="154" y="238"/>
                    <a:pt x="154" y="189"/>
                  </a:cubicBezTo>
                  <a:close/>
                </a:path>
              </a:pathLst>
            </a:custGeom>
            <a:solidFill>
              <a:srgbClr val="2175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058" name="Google Shape;2058;p24"/>
            <p:cNvSpPr/>
            <p:nvPr/>
          </p:nvSpPr>
          <p:spPr>
            <a:xfrm>
              <a:off x="2654" y="1708"/>
              <a:ext cx="319" cy="568"/>
            </a:xfrm>
            <a:custGeom>
              <a:avLst/>
              <a:gdLst/>
              <a:ahLst/>
              <a:cxnLst/>
              <a:rect l="l" t="t" r="r" b="b"/>
              <a:pathLst>
                <a:path w="160" h="284" extrusionOk="0">
                  <a:moveTo>
                    <a:pt x="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39" y="105"/>
                    <a:pt x="61" y="89"/>
                    <a:pt x="92" y="89"/>
                  </a:cubicBezTo>
                  <a:cubicBezTo>
                    <a:pt x="132" y="89"/>
                    <a:pt x="160" y="111"/>
                    <a:pt x="160" y="166"/>
                  </a:cubicBezTo>
                  <a:cubicBezTo>
                    <a:pt x="160" y="284"/>
                    <a:pt x="160" y="284"/>
                    <a:pt x="160" y="284"/>
                  </a:cubicBezTo>
                  <a:cubicBezTo>
                    <a:pt x="129" y="284"/>
                    <a:pt x="129" y="284"/>
                    <a:pt x="129" y="284"/>
                  </a:cubicBezTo>
                  <a:cubicBezTo>
                    <a:pt x="129" y="164"/>
                    <a:pt x="129" y="164"/>
                    <a:pt x="129" y="164"/>
                  </a:cubicBezTo>
                  <a:cubicBezTo>
                    <a:pt x="129" y="130"/>
                    <a:pt x="115" y="115"/>
                    <a:pt x="84" y="115"/>
                  </a:cubicBezTo>
                  <a:cubicBezTo>
                    <a:pt x="56" y="115"/>
                    <a:pt x="30" y="133"/>
                    <a:pt x="30" y="168"/>
                  </a:cubicBezTo>
                  <a:cubicBezTo>
                    <a:pt x="30" y="284"/>
                    <a:pt x="30" y="284"/>
                    <a:pt x="30" y="284"/>
                  </a:cubicBezTo>
                  <a:cubicBezTo>
                    <a:pt x="0" y="284"/>
                    <a:pt x="0" y="284"/>
                    <a:pt x="0" y="28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059" name="Google Shape;2059;p24"/>
            <p:cNvSpPr/>
            <p:nvPr/>
          </p:nvSpPr>
          <p:spPr>
            <a:xfrm>
              <a:off x="3015" y="1892"/>
              <a:ext cx="316" cy="392"/>
            </a:xfrm>
            <a:custGeom>
              <a:avLst/>
              <a:gdLst/>
              <a:ahLst/>
              <a:cxnLst/>
              <a:rect l="l" t="t" r="r" b="b"/>
              <a:pathLst>
                <a:path w="158" h="196" extrusionOk="0">
                  <a:moveTo>
                    <a:pt x="0" y="12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120"/>
                    <a:pt x="30" y="120"/>
                    <a:pt x="30" y="120"/>
                  </a:cubicBezTo>
                  <a:cubicBezTo>
                    <a:pt x="30" y="154"/>
                    <a:pt x="45" y="169"/>
                    <a:pt x="75" y="169"/>
                  </a:cubicBezTo>
                  <a:cubicBezTo>
                    <a:pt x="102" y="169"/>
                    <a:pt x="128" y="151"/>
                    <a:pt x="128" y="117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58" y="192"/>
                    <a:pt x="158" y="192"/>
                    <a:pt x="158" y="192"/>
                  </a:cubicBezTo>
                  <a:cubicBezTo>
                    <a:pt x="128" y="192"/>
                    <a:pt x="128" y="192"/>
                    <a:pt x="128" y="192"/>
                  </a:cubicBezTo>
                  <a:cubicBezTo>
                    <a:pt x="128" y="162"/>
                    <a:pt x="128" y="162"/>
                    <a:pt x="128" y="162"/>
                  </a:cubicBezTo>
                  <a:cubicBezTo>
                    <a:pt x="119" y="180"/>
                    <a:pt x="98" y="196"/>
                    <a:pt x="67" y="196"/>
                  </a:cubicBezTo>
                  <a:cubicBezTo>
                    <a:pt x="29" y="196"/>
                    <a:pt x="0" y="175"/>
                    <a:pt x="0" y="122"/>
                  </a:cubicBez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060" name="Google Shape;2060;p24"/>
            <p:cNvSpPr/>
            <p:nvPr/>
          </p:nvSpPr>
          <p:spPr>
            <a:xfrm>
              <a:off x="3377" y="1886"/>
              <a:ext cx="547" cy="390"/>
            </a:xfrm>
            <a:custGeom>
              <a:avLst/>
              <a:gdLst/>
              <a:ahLst/>
              <a:cxnLst/>
              <a:rect l="l" t="t" r="r" b="b"/>
              <a:pathLst>
                <a:path w="274" h="195" extrusionOk="0">
                  <a:moveTo>
                    <a:pt x="0" y="3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9" y="15"/>
                    <a:pt x="60" y="0"/>
                    <a:pt x="88" y="0"/>
                  </a:cubicBezTo>
                  <a:cubicBezTo>
                    <a:pt x="112" y="0"/>
                    <a:pt x="134" y="10"/>
                    <a:pt x="144" y="36"/>
                  </a:cubicBezTo>
                  <a:cubicBezTo>
                    <a:pt x="157" y="11"/>
                    <a:pt x="186" y="0"/>
                    <a:pt x="210" y="0"/>
                  </a:cubicBezTo>
                  <a:cubicBezTo>
                    <a:pt x="244" y="0"/>
                    <a:pt x="274" y="20"/>
                    <a:pt x="274" y="76"/>
                  </a:cubicBezTo>
                  <a:cubicBezTo>
                    <a:pt x="274" y="195"/>
                    <a:pt x="274" y="195"/>
                    <a:pt x="274" y="195"/>
                  </a:cubicBezTo>
                  <a:cubicBezTo>
                    <a:pt x="244" y="195"/>
                    <a:pt x="244" y="195"/>
                    <a:pt x="244" y="195"/>
                  </a:cubicBezTo>
                  <a:cubicBezTo>
                    <a:pt x="244" y="74"/>
                    <a:pt x="244" y="74"/>
                    <a:pt x="244" y="74"/>
                  </a:cubicBezTo>
                  <a:cubicBezTo>
                    <a:pt x="244" y="40"/>
                    <a:pt x="230" y="26"/>
                    <a:pt x="203" y="26"/>
                  </a:cubicBezTo>
                  <a:cubicBezTo>
                    <a:pt x="178" y="26"/>
                    <a:pt x="152" y="43"/>
                    <a:pt x="152" y="78"/>
                  </a:cubicBezTo>
                  <a:cubicBezTo>
                    <a:pt x="152" y="195"/>
                    <a:pt x="152" y="195"/>
                    <a:pt x="152" y="195"/>
                  </a:cubicBezTo>
                  <a:cubicBezTo>
                    <a:pt x="122" y="195"/>
                    <a:pt x="122" y="195"/>
                    <a:pt x="122" y="195"/>
                  </a:cubicBezTo>
                  <a:cubicBezTo>
                    <a:pt x="122" y="74"/>
                    <a:pt x="122" y="74"/>
                    <a:pt x="122" y="74"/>
                  </a:cubicBezTo>
                  <a:cubicBezTo>
                    <a:pt x="122" y="40"/>
                    <a:pt x="108" y="26"/>
                    <a:pt x="81" y="26"/>
                  </a:cubicBezTo>
                  <a:cubicBezTo>
                    <a:pt x="56" y="26"/>
                    <a:pt x="31" y="43"/>
                    <a:pt x="31" y="78"/>
                  </a:cubicBezTo>
                  <a:cubicBezTo>
                    <a:pt x="31" y="195"/>
                    <a:pt x="31" y="195"/>
                    <a:pt x="31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061" name="Google Shape;2061;p24"/>
            <p:cNvSpPr/>
            <p:nvPr/>
          </p:nvSpPr>
          <p:spPr>
            <a:xfrm>
              <a:off x="3966" y="1886"/>
              <a:ext cx="307" cy="398"/>
            </a:xfrm>
            <a:custGeom>
              <a:avLst/>
              <a:gdLst/>
              <a:ahLst/>
              <a:cxnLst/>
              <a:rect l="l" t="t" r="r" b="b"/>
              <a:pathLst>
                <a:path w="154" h="199" extrusionOk="0">
                  <a:moveTo>
                    <a:pt x="0" y="142"/>
                  </a:moveTo>
                  <a:cubicBezTo>
                    <a:pt x="0" y="98"/>
                    <a:pt x="47" y="82"/>
                    <a:pt x="96" y="82"/>
                  </a:cubicBezTo>
                  <a:cubicBezTo>
                    <a:pt x="124" y="82"/>
                    <a:pt x="124" y="82"/>
                    <a:pt x="124" y="82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38"/>
                    <a:pt x="112" y="25"/>
                    <a:pt x="83" y="25"/>
                  </a:cubicBezTo>
                  <a:cubicBezTo>
                    <a:pt x="56" y="25"/>
                    <a:pt x="42" y="36"/>
                    <a:pt x="39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2" y="16"/>
                    <a:pt x="47" y="0"/>
                    <a:pt x="84" y="0"/>
                  </a:cubicBezTo>
                  <a:cubicBezTo>
                    <a:pt x="121" y="0"/>
                    <a:pt x="154" y="15"/>
                    <a:pt x="154" y="69"/>
                  </a:cubicBezTo>
                  <a:cubicBezTo>
                    <a:pt x="154" y="195"/>
                    <a:pt x="154" y="195"/>
                    <a:pt x="154" y="195"/>
                  </a:cubicBezTo>
                  <a:cubicBezTo>
                    <a:pt x="124" y="195"/>
                    <a:pt x="124" y="195"/>
                    <a:pt x="124" y="195"/>
                  </a:cubicBezTo>
                  <a:cubicBezTo>
                    <a:pt x="124" y="171"/>
                    <a:pt x="124" y="171"/>
                    <a:pt x="124" y="171"/>
                  </a:cubicBezTo>
                  <a:cubicBezTo>
                    <a:pt x="110" y="189"/>
                    <a:pt x="92" y="199"/>
                    <a:pt x="64" y="199"/>
                  </a:cubicBezTo>
                  <a:cubicBezTo>
                    <a:pt x="29" y="199"/>
                    <a:pt x="0" y="181"/>
                    <a:pt x="0" y="142"/>
                  </a:cubicBezTo>
                  <a:close/>
                  <a:moveTo>
                    <a:pt x="124" y="128"/>
                  </a:moveTo>
                  <a:cubicBezTo>
                    <a:pt x="124" y="104"/>
                    <a:pt x="124" y="104"/>
                    <a:pt x="124" y="104"/>
                  </a:cubicBezTo>
                  <a:cubicBezTo>
                    <a:pt x="98" y="104"/>
                    <a:pt x="98" y="104"/>
                    <a:pt x="98" y="104"/>
                  </a:cubicBezTo>
                  <a:cubicBezTo>
                    <a:pt x="59" y="104"/>
                    <a:pt x="31" y="114"/>
                    <a:pt x="31" y="142"/>
                  </a:cubicBezTo>
                  <a:cubicBezTo>
                    <a:pt x="31" y="162"/>
                    <a:pt x="40" y="174"/>
                    <a:pt x="67" y="174"/>
                  </a:cubicBezTo>
                  <a:cubicBezTo>
                    <a:pt x="99" y="174"/>
                    <a:pt x="124" y="158"/>
                    <a:pt x="124" y="128"/>
                  </a:cubicBez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062" name="Google Shape;2062;p24"/>
            <p:cNvSpPr/>
            <p:nvPr/>
          </p:nvSpPr>
          <p:spPr>
            <a:xfrm>
              <a:off x="4319" y="1886"/>
              <a:ext cx="320" cy="390"/>
            </a:xfrm>
            <a:custGeom>
              <a:avLst/>
              <a:gdLst/>
              <a:ahLst/>
              <a:cxnLst/>
              <a:rect l="l" t="t" r="r" b="b"/>
              <a:pathLst>
                <a:path w="160" h="195" extrusionOk="0">
                  <a:moveTo>
                    <a:pt x="0" y="3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9" y="16"/>
                    <a:pt x="60" y="0"/>
                    <a:pt x="92" y="0"/>
                  </a:cubicBezTo>
                  <a:cubicBezTo>
                    <a:pt x="132" y="0"/>
                    <a:pt x="160" y="22"/>
                    <a:pt x="160" y="77"/>
                  </a:cubicBezTo>
                  <a:cubicBezTo>
                    <a:pt x="160" y="195"/>
                    <a:pt x="160" y="195"/>
                    <a:pt x="160" y="195"/>
                  </a:cubicBezTo>
                  <a:cubicBezTo>
                    <a:pt x="129" y="195"/>
                    <a:pt x="129" y="195"/>
                    <a:pt x="129" y="195"/>
                  </a:cubicBezTo>
                  <a:cubicBezTo>
                    <a:pt x="129" y="75"/>
                    <a:pt x="129" y="75"/>
                    <a:pt x="129" y="75"/>
                  </a:cubicBezTo>
                  <a:cubicBezTo>
                    <a:pt x="129" y="41"/>
                    <a:pt x="115" y="26"/>
                    <a:pt x="84" y="26"/>
                  </a:cubicBezTo>
                  <a:cubicBezTo>
                    <a:pt x="56" y="26"/>
                    <a:pt x="30" y="44"/>
                    <a:pt x="30" y="79"/>
                  </a:cubicBezTo>
                  <a:cubicBezTo>
                    <a:pt x="30" y="195"/>
                    <a:pt x="30" y="195"/>
                    <a:pt x="30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063" name="Google Shape;2063;p24"/>
            <p:cNvSpPr/>
            <p:nvPr/>
          </p:nvSpPr>
          <p:spPr>
            <a:xfrm>
              <a:off x="4837" y="1706"/>
              <a:ext cx="215" cy="570"/>
            </a:xfrm>
            <a:custGeom>
              <a:avLst/>
              <a:gdLst/>
              <a:ahLst/>
              <a:cxnLst/>
              <a:rect l="l" t="t" r="r" b="b"/>
              <a:pathLst>
                <a:path w="108" h="285" extrusionOk="0">
                  <a:moveTo>
                    <a:pt x="28" y="119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8" y="23"/>
                    <a:pt x="47" y="0"/>
                    <a:pt x="85" y="0"/>
                  </a:cubicBezTo>
                  <a:cubicBezTo>
                    <a:pt x="95" y="0"/>
                    <a:pt x="100" y="1"/>
                    <a:pt x="108" y="4"/>
                  </a:cubicBezTo>
                  <a:cubicBezTo>
                    <a:pt x="108" y="30"/>
                    <a:pt x="108" y="30"/>
                    <a:pt x="108" y="30"/>
                  </a:cubicBezTo>
                  <a:cubicBezTo>
                    <a:pt x="102" y="27"/>
                    <a:pt x="95" y="26"/>
                    <a:pt x="86" y="26"/>
                  </a:cubicBezTo>
                  <a:cubicBezTo>
                    <a:pt x="66" y="26"/>
                    <a:pt x="58" y="39"/>
                    <a:pt x="58" y="59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105" y="93"/>
                    <a:pt x="105" y="93"/>
                    <a:pt x="105" y="93"/>
                  </a:cubicBezTo>
                  <a:cubicBezTo>
                    <a:pt x="105" y="119"/>
                    <a:pt x="105" y="119"/>
                    <a:pt x="105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285"/>
                    <a:pt x="58" y="285"/>
                    <a:pt x="58" y="285"/>
                  </a:cubicBezTo>
                  <a:cubicBezTo>
                    <a:pt x="28" y="285"/>
                    <a:pt x="28" y="285"/>
                    <a:pt x="28" y="285"/>
                  </a:cubicBezTo>
                  <a:lnTo>
                    <a:pt x="28" y="119"/>
                  </a:ln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064" name="Google Shape;2064;p24"/>
            <p:cNvSpPr/>
            <p:nvPr/>
          </p:nvSpPr>
          <p:spPr>
            <a:xfrm>
              <a:off x="5024" y="1886"/>
              <a:ext cx="378" cy="398"/>
            </a:xfrm>
            <a:custGeom>
              <a:avLst/>
              <a:gdLst/>
              <a:ahLst/>
              <a:cxnLst/>
              <a:rect l="l" t="t" r="r" b="b"/>
              <a:pathLst>
                <a:path w="189" h="199" extrusionOk="0">
                  <a:moveTo>
                    <a:pt x="0" y="101"/>
                  </a:moveTo>
                  <a:cubicBezTo>
                    <a:pt x="0" y="98"/>
                    <a:pt x="0" y="98"/>
                    <a:pt x="0" y="98"/>
                  </a:cubicBezTo>
                  <a:cubicBezTo>
                    <a:pt x="0" y="40"/>
                    <a:pt x="40" y="0"/>
                    <a:pt x="95" y="0"/>
                  </a:cubicBezTo>
                  <a:cubicBezTo>
                    <a:pt x="149" y="0"/>
                    <a:pt x="189" y="40"/>
                    <a:pt x="189" y="98"/>
                  </a:cubicBezTo>
                  <a:cubicBezTo>
                    <a:pt x="189" y="100"/>
                    <a:pt x="189" y="100"/>
                    <a:pt x="189" y="100"/>
                  </a:cubicBezTo>
                  <a:cubicBezTo>
                    <a:pt x="189" y="158"/>
                    <a:pt x="149" y="199"/>
                    <a:pt x="94" y="199"/>
                  </a:cubicBezTo>
                  <a:cubicBezTo>
                    <a:pt x="39" y="199"/>
                    <a:pt x="0" y="157"/>
                    <a:pt x="0" y="101"/>
                  </a:cubicBezTo>
                  <a:close/>
                  <a:moveTo>
                    <a:pt x="157" y="101"/>
                  </a:moveTo>
                  <a:cubicBezTo>
                    <a:pt x="157" y="98"/>
                    <a:pt x="157" y="98"/>
                    <a:pt x="157" y="98"/>
                  </a:cubicBezTo>
                  <a:cubicBezTo>
                    <a:pt x="157" y="54"/>
                    <a:pt x="133" y="25"/>
                    <a:pt x="95" y="25"/>
                  </a:cubicBezTo>
                  <a:cubicBezTo>
                    <a:pt x="56" y="25"/>
                    <a:pt x="32" y="54"/>
                    <a:pt x="32" y="9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45"/>
                    <a:pt x="56" y="173"/>
                    <a:pt x="95" y="173"/>
                  </a:cubicBezTo>
                  <a:cubicBezTo>
                    <a:pt x="133" y="173"/>
                    <a:pt x="157" y="144"/>
                    <a:pt x="157" y="101"/>
                  </a:cubicBez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065" name="Google Shape;2065;p24"/>
            <p:cNvSpPr/>
            <p:nvPr/>
          </p:nvSpPr>
          <p:spPr>
            <a:xfrm>
              <a:off x="5446" y="1886"/>
              <a:ext cx="186" cy="390"/>
            </a:xfrm>
            <a:custGeom>
              <a:avLst/>
              <a:gdLst/>
              <a:ahLst/>
              <a:cxnLst/>
              <a:rect l="l" t="t" r="r" b="b"/>
              <a:pathLst>
                <a:path w="93" h="195" extrusionOk="0">
                  <a:moveTo>
                    <a:pt x="0" y="3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42" y="16"/>
                    <a:pt x="59" y="1"/>
                    <a:pt x="93" y="0"/>
                  </a:cubicBezTo>
                  <a:cubicBezTo>
                    <a:pt x="93" y="29"/>
                    <a:pt x="93" y="29"/>
                    <a:pt x="93" y="29"/>
                  </a:cubicBezTo>
                  <a:cubicBezTo>
                    <a:pt x="55" y="30"/>
                    <a:pt x="30" y="42"/>
                    <a:pt x="30" y="90"/>
                  </a:cubicBezTo>
                  <a:cubicBezTo>
                    <a:pt x="30" y="195"/>
                    <a:pt x="30" y="195"/>
                    <a:pt x="30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066" name="Google Shape;2066;p24"/>
            <p:cNvSpPr/>
            <p:nvPr/>
          </p:nvSpPr>
          <p:spPr>
            <a:xfrm>
              <a:off x="5656" y="1892"/>
              <a:ext cx="541" cy="384"/>
            </a:xfrm>
            <a:custGeom>
              <a:avLst/>
              <a:gdLst/>
              <a:ahLst/>
              <a:cxnLst/>
              <a:rect l="l" t="t" r="r" b="b"/>
              <a:pathLst>
                <a:path w="541" h="384" extrusionOk="0">
                  <a:moveTo>
                    <a:pt x="0" y="0"/>
                  </a:moveTo>
                  <a:lnTo>
                    <a:pt x="66" y="0"/>
                  </a:lnTo>
                  <a:lnTo>
                    <a:pt x="155" y="310"/>
                  </a:lnTo>
                  <a:lnTo>
                    <a:pt x="247" y="0"/>
                  </a:lnTo>
                  <a:lnTo>
                    <a:pt x="301" y="0"/>
                  </a:lnTo>
                  <a:lnTo>
                    <a:pt x="389" y="310"/>
                  </a:lnTo>
                  <a:lnTo>
                    <a:pt x="479" y="0"/>
                  </a:lnTo>
                  <a:lnTo>
                    <a:pt x="541" y="0"/>
                  </a:lnTo>
                  <a:lnTo>
                    <a:pt x="421" y="384"/>
                  </a:lnTo>
                  <a:lnTo>
                    <a:pt x="353" y="384"/>
                  </a:lnTo>
                  <a:lnTo>
                    <a:pt x="273" y="96"/>
                  </a:lnTo>
                  <a:lnTo>
                    <a:pt x="183" y="384"/>
                  </a:lnTo>
                  <a:lnTo>
                    <a:pt x="117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067" name="Google Shape;2067;p24"/>
            <p:cNvSpPr/>
            <p:nvPr/>
          </p:nvSpPr>
          <p:spPr>
            <a:xfrm>
              <a:off x="6181" y="1886"/>
              <a:ext cx="308" cy="398"/>
            </a:xfrm>
            <a:custGeom>
              <a:avLst/>
              <a:gdLst/>
              <a:ahLst/>
              <a:cxnLst/>
              <a:rect l="l" t="t" r="r" b="b"/>
              <a:pathLst>
                <a:path w="154" h="199" extrusionOk="0">
                  <a:moveTo>
                    <a:pt x="0" y="142"/>
                  </a:moveTo>
                  <a:cubicBezTo>
                    <a:pt x="0" y="98"/>
                    <a:pt x="47" y="82"/>
                    <a:pt x="96" y="82"/>
                  </a:cubicBezTo>
                  <a:cubicBezTo>
                    <a:pt x="123" y="82"/>
                    <a:pt x="123" y="82"/>
                    <a:pt x="123" y="82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23" y="38"/>
                    <a:pt x="112" y="25"/>
                    <a:pt x="82" y="25"/>
                  </a:cubicBezTo>
                  <a:cubicBezTo>
                    <a:pt x="56" y="25"/>
                    <a:pt x="41" y="36"/>
                    <a:pt x="38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2" y="16"/>
                    <a:pt x="47" y="0"/>
                    <a:pt x="84" y="0"/>
                  </a:cubicBezTo>
                  <a:cubicBezTo>
                    <a:pt x="120" y="0"/>
                    <a:pt x="154" y="15"/>
                    <a:pt x="154" y="69"/>
                  </a:cubicBezTo>
                  <a:cubicBezTo>
                    <a:pt x="154" y="195"/>
                    <a:pt x="154" y="195"/>
                    <a:pt x="154" y="195"/>
                  </a:cubicBezTo>
                  <a:cubicBezTo>
                    <a:pt x="123" y="195"/>
                    <a:pt x="123" y="195"/>
                    <a:pt x="123" y="195"/>
                  </a:cubicBezTo>
                  <a:cubicBezTo>
                    <a:pt x="123" y="171"/>
                    <a:pt x="123" y="171"/>
                    <a:pt x="123" y="171"/>
                  </a:cubicBezTo>
                  <a:cubicBezTo>
                    <a:pt x="109" y="189"/>
                    <a:pt x="92" y="199"/>
                    <a:pt x="63" y="199"/>
                  </a:cubicBezTo>
                  <a:cubicBezTo>
                    <a:pt x="28" y="199"/>
                    <a:pt x="0" y="181"/>
                    <a:pt x="0" y="142"/>
                  </a:cubicBezTo>
                  <a:close/>
                  <a:moveTo>
                    <a:pt x="123" y="128"/>
                  </a:moveTo>
                  <a:cubicBezTo>
                    <a:pt x="123" y="104"/>
                    <a:pt x="123" y="104"/>
                    <a:pt x="123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58" y="104"/>
                    <a:pt x="30" y="114"/>
                    <a:pt x="30" y="142"/>
                  </a:cubicBezTo>
                  <a:cubicBezTo>
                    <a:pt x="30" y="162"/>
                    <a:pt x="40" y="174"/>
                    <a:pt x="66" y="174"/>
                  </a:cubicBezTo>
                  <a:cubicBezTo>
                    <a:pt x="99" y="174"/>
                    <a:pt x="123" y="158"/>
                    <a:pt x="123" y="128"/>
                  </a:cubicBez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068" name="Google Shape;2068;p24"/>
            <p:cNvSpPr/>
            <p:nvPr/>
          </p:nvSpPr>
          <p:spPr>
            <a:xfrm>
              <a:off x="6532" y="1886"/>
              <a:ext cx="186" cy="390"/>
            </a:xfrm>
            <a:custGeom>
              <a:avLst/>
              <a:gdLst/>
              <a:ahLst/>
              <a:cxnLst/>
              <a:rect l="l" t="t" r="r" b="b"/>
              <a:pathLst>
                <a:path w="93" h="195" extrusionOk="0">
                  <a:moveTo>
                    <a:pt x="0" y="3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42" y="16"/>
                    <a:pt x="59" y="1"/>
                    <a:pt x="93" y="0"/>
                  </a:cubicBezTo>
                  <a:cubicBezTo>
                    <a:pt x="93" y="29"/>
                    <a:pt x="93" y="29"/>
                    <a:pt x="93" y="29"/>
                  </a:cubicBezTo>
                  <a:cubicBezTo>
                    <a:pt x="55" y="30"/>
                    <a:pt x="30" y="42"/>
                    <a:pt x="30" y="90"/>
                  </a:cubicBezTo>
                  <a:cubicBezTo>
                    <a:pt x="30" y="195"/>
                    <a:pt x="30" y="195"/>
                    <a:pt x="30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069" name="Google Shape;2069;p24"/>
            <p:cNvSpPr/>
            <p:nvPr/>
          </p:nvSpPr>
          <p:spPr>
            <a:xfrm>
              <a:off x="6704" y="1708"/>
              <a:ext cx="366" cy="576"/>
            </a:xfrm>
            <a:custGeom>
              <a:avLst/>
              <a:gdLst/>
              <a:ahLst/>
              <a:cxnLst/>
              <a:rect l="l" t="t" r="r" b="b"/>
              <a:pathLst>
                <a:path w="183" h="288" extrusionOk="0">
                  <a:moveTo>
                    <a:pt x="0" y="192"/>
                  </a:moveTo>
                  <a:cubicBezTo>
                    <a:pt x="0" y="189"/>
                    <a:pt x="0" y="189"/>
                    <a:pt x="0" y="189"/>
                  </a:cubicBezTo>
                  <a:cubicBezTo>
                    <a:pt x="0" y="130"/>
                    <a:pt x="36" y="89"/>
                    <a:pt x="89" y="89"/>
                  </a:cubicBezTo>
                  <a:cubicBezTo>
                    <a:pt x="121" y="89"/>
                    <a:pt x="141" y="104"/>
                    <a:pt x="152" y="123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3" y="284"/>
                    <a:pt x="183" y="284"/>
                    <a:pt x="183" y="284"/>
                  </a:cubicBezTo>
                  <a:cubicBezTo>
                    <a:pt x="152" y="284"/>
                    <a:pt x="152" y="284"/>
                    <a:pt x="152" y="284"/>
                  </a:cubicBezTo>
                  <a:cubicBezTo>
                    <a:pt x="152" y="251"/>
                    <a:pt x="152" y="251"/>
                    <a:pt x="152" y="251"/>
                  </a:cubicBezTo>
                  <a:cubicBezTo>
                    <a:pt x="141" y="270"/>
                    <a:pt x="114" y="288"/>
                    <a:pt x="86" y="288"/>
                  </a:cubicBezTo>
                  <a:cubicBezTo>
                    <a:pt x="36" y="288"/>
                    <a:pt x="0" y="252"/>
                    <a:pt x="0" y="192"/>
                  </a:cubicBezTo>
                  <a:close/>
                  <a:moveTo>
                    <a:pt x="153" y="189"/>
                  </a:moveTo>
                  <a:cubicBezTo>
                    <a:pt x="153" y="187"/>
                    <a:pt x="153" y="187"/>
                    <a:pt x="153" y="187"/>
                  </a:cubicBezTo>
                  <a:cubicBezTo>
                    <a:pt x="153" y="137"/>
                    <a:pt x="130" y="114"/>
                    <a:pt x="92" y="114"/>
                  </a:cubicBezTo>
                  <a:cubicBezTo>
                    <a:pt x="54" y="114"/>
                    <a:pt x="31" y="141"/>
                    <a:pt x="31" y="188"/>
                  </a:cubicBezTo>
                  <a:cubicBezTo>
                    <a:pt x="31" y="191"/>
                    <a:pt x="31" y="191"/>
                    <a:pt x="31" y="191"/>
                  </a:cubicBezTo>
                  <a:cubicBezTo>
                    <a:pt x="31" y="239"/>
                    <a:pt x="57" y="262"/>
                    <a:pt x="90" y="262"/>
                  </a:cubicBezTo>
                  <a:cubicBezTo>
                    <a:pt x="125" y="262"/>
                    <a:pt x="153" y="239"/>
                    <a:pt x="153" y="189"/>
                  </a:cubicBez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070" name="Google Shape;2070;p24"/>
            <p:cNvSpPr/>
            <p:nvPr/>
          </p:nvSpPr>
          <p:spPr>
            <a:xfrm>
              <a:off x="7102" y="2186"/>
              <a:ext cx="0" cy="0"/>
            </a:xfrm>
            <a:prstGeom prst="ellipse">
              <a:avLst/>
            </a:pr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071" name="Google Shape;2071;p24"/>
            <p:cNvSpPr/>
            <p:nvPr/>
          </p:nvSpPr>
          <p:spPr>
            <a:xfrm>
              <a:off x="482" y="3350"/>
              <a:ext cx="390" cy="390"/>
            </a:xfrm>
            <a:custGeom>
              <a:avLst/>
              <a:gdLst/>
              <a:ahLst/>
              <a:cxnLst/>
              <a:rect l="l" t="t" r="r" b="b"/>
              <a:pathLst>
                <a:path w="195" h="195" extrusionOk="0">
                  <a:moveTo>
                    <a:pt x="152" y="195"/>
                  </a:moveTo>
                  <a:cubicBezTo>
                    <a:pt x="195" y="195"/>
                    <a:pt x="195" y="195"/>
                    <a:pt x="195" y="195"/>
                  </a:cubicBezTo>
                  <a:cubicBezTo>
                    <a:pt x="195" y="86"/>
                    <a:pt x="195" y="86"/>
                    <a:pt x="195" y="86"/>
                  </a:cubicBezTo>
                  <a:cubicBezTo>
                    <a:pt x="195" y="80"/>
                    <a:pt x="193" y="74"/>
                    <a:pt x="189" y="70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1" y="2"/>
                    <a:pt x="115" y="0"/>
                    <a:pt x="10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37" y="43"/>
                    <a:pt x="152" y="58"/>
                    <a:pt x="152" y="76"/>
                  </a:cubicBezTo>
                  <a:lnTo>
                    <a:pt x="152" y="195"/>
                  </a:lnTo>
                  <a:close/>
                </a:path>
              </a:pathLst>
            </a:custGeom>
            <a:solidFill>
              <a:srgbClr val="2175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072" name="Google Shape;2072;p24"/>
            <p:cNvSpPr/>
            <p:nvPr/>
          </p:nvSpPr>
          <p:spPr>
            <a:xfrm>
              <a:off x="914" y="3350"/>
              <a:ext cx="389" cy="390"/>
            </a:xfrm>
            <a:custGeom>
              <a:avLst/>
              <a:gdLst/>
              <a:ahLst/>
              <a:cxnLst/>
              <a:rect l="l" t="t" r="r" b="b"/>
              <a:pathLst>
                <a:path w="195" h="195" extrusionOk="0">
                  <a:moveTo>
                    <a:pt x="44" y="195"/>
                  </a:moveTo>
                  <a:cubicBezTo>
                    <a:pt x="0" y="195"/>
                    <a:pt x="0" y="195"/>
                    <a:pt x="0" y="19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0"/>
                    <a:pt x="3" y="74"/>
                    <a:pt x="7" y="70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5" y="2"/>
                    <a:pt x="80" y="0"/>
                    <a:pt x="86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43"/>
                    <a:pt x="195" y="43"/>
                    <a:pt x="195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58" y="43"/>
                    <a:pt x="44" y="58"/>
                    <a:pt x="44" y="76"/>
                  </a:cubicBezTo>
                  <a:lnTo>
                    <a:pt x="44" y="195"/>
                  </a:lnTo>
                  <a:close/>
                </a:path>
              </a:pathLst>
            </a:custGeom>
            <a:solidFill>
              <a:srgbClr val="2175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2073" name="Google Shape;2073;p24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2074" name="Google Shape;2074;p24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2075" name="Google Shape;2075;p24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76" name="Google Shape;2076;p24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77" name="Google Shape;2077;p24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78" name="Google Shape;2078;p24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79" name="Google Shape;2079;p24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80" name="Google Shape;2080;p24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81" name="Google Shape;2081;p24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82" name="Google Shape;2082;p24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83" name="Google Shape;2083;p24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84" name="Google Shape;2084;p24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85" name="Google Shape;2085;p24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86" name="Google Shape;2086;p24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87" name="Google Shape;2087;p24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88" name="Google Shape;2088;p24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89" name="Google Shape;2089;p24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90" name="Google Shape;2090;p24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091" name="Google Shape;2091;p24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2092" name="Google Shape;2092;p24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93" name="Google Shape;2093;p24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94" name="Google Shape;2094;p24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95" name="Google Shape;2095;p24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96" name="Google Shape;2096;p24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97" name="Google Shape;2097;p24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98" name="Google Shape;2098;p24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99" name="Google Shape;2099;p24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00" name="Google Shape;2100;p24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01" name="Google Shape;2101;p24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02" name="Google Shape;2102;p24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03" name="Google Shape;2103;p24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04" name="Google Shape;2104;p24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05" name="Google Shape;2105;p24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06" name="Google Shape;2106;p24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07" name="Google Shape;2107;p24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108" name="Google Shape;2108;p24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2109" name="Google Shape;2109;p24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10" name="Google Shape;2110;p24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11" name="Google Shape;2111;p24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12" name="Google Shape;2112;p24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13" name="Google Shape;2113;p24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14" name="Google Shape;2114;p24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15" name="Google Shape;2115;p24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16" name="Google Shape;2116;p24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17" name="Google Shape;2117;p24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18" name="Google Shape;2118;p24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19" name="Google Shape;2119;p24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20" name="Google Shape;2120;p24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21" name="Google Shape;2121;p24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22" name="Google Shape;2122;p24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23" name="Google Shape;2123;p24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24" name="Google Shape;2124;p24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25" name="Google Shape;2125;p24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26" name="Google Shape;2126;p24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27" name="Google Shape;2127;p24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28" name="Google Shape;2128;p24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29" name="Google Shape;2129;p24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30" name="Google Shape;2130;p24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31" name="Google Shape;2131;p24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32" name="Google Shape;2132;p24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33" name="Google Shape;2133;p24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34" name="Google Shape;2134;p24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135" name="Google Shape;2135;p24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2136" name="Google Shape;2136;p24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37" name="Google Shape;2137;p24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38" name="Google Shape;2138;p24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39" name="Google Shape;2139;p24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40" name="Google Shape;2140;p24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41" name="Google Shape;2141;p24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42" name="Google Shape;2142;p24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43" name="Google Shape;2143;p24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44" name="Google Shape;2144;p24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45" name="Google Shape;2145;p24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46" name="Google Shape;2146;p24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47" name="Google Shape;2147;p24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48" name="Google Shape;2148;p24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49" name="Google Shape;2149;p24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50" name="Google Shape;2150;p24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51" name="Google Shape;2151;p24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52" name="Google Shape;2152;p24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53" name="Google Shape;2153;p24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54" name="Google Shape;2154;p24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55" name="Google Shape;2155;p24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56" name="Google Shape;2156;p24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57" name="Google Shape;2157;p24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58" name="Google Shape;2158;p24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59" name="Google Shape;2159;p24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60" name="Google Shape;2160;p24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61" name="Google Shape;2161;p24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inal slide red">
  <p:cSld name="final slide red">
    <p:bg>
      <p:bgPr>
        <a:solidFill>
          <a:srgbClr val="E74536"/>
        </a:solidFill>
        <a:effectLst/>
      </p:bgPr>
    </p:bg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3" name="Google Shape;2163;p25"/>
          <p:cNvGrpSpPr/>
          <p:nvPr/>
        </p:nvGrpSpPr>
        <p:grpSpPr>
          <a:xfrm>
            <a:off x="765176" y="911225"/>
            <a:ext cx="10509249" cy="5026025"/>
            <a:chOff x="482" y="574"/>
            <a:chExt cx="6620" cy="3166"/>
          </a:xfrm>
        </p:grpSpPr>
        <p:sp>
          <p:nvSpPr>
            <p:cNvPr id="2164" name="Google Shape;2164;p25"/>
            <p:cNvSpPr/>
            <p:nvPr/>
          </p:nvSpPr>
          <p:spPr>
            <a:xfrm>
              <a:off x="482" y="750"/>
              <a:ext cx="186" cy="390"/>
            </a:xfrm>
            <a:custGeom>
              <a:avLst/>
              <a:gdLst/>
              <a:ahLst/>
              <a:cxnLst/>
              <a:rect l="l" t="t" r="r" b="b"/>
              <a:pathLst>
                <a:path w="93" h="195" extrusionOk="0">
                  <a:moveTo>
                    <a:pt x="0" y="3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42" y="16"/>
                    <a:pt x="59" y="1"/>
                    <a:pt x="93" y="0"/>
                  </a:cubicBezTo>
                  <a:cubicBezTo>
                    <a:pt x="93" y="29"/>
                    <a:pt x="93" y="29"/>
                    <a:pt x="93" y="29"/>
                  </a:cubicBezTo>
                  <a:cubicBezTo>
                    <a:pt x="55" y="31"/>
                    <a:pt x="30" y="43"/>
                    <a:pt x="30" y="90"/>
                  </a:cubicBezTo>
                  <a:cubicBezTo>
                    <a:pt x="30" y="195"/>
                    <a:pt x="30" y="195"/>
                    <a:pt x="30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165" name="Google Shape;2165;p25"/>
            <p:cNvSpPr/>
            <p:nvPr/>
          </p:nvSpPr>
          <p:spPr>
            <a:xfrm>
              <a:off x="664" y="750"/>
              <a:ext cx="308" cy="398"/>
            </a:xfrm>
            <a:custGeom>
              <a:avLst/>
              <a:gdLst/>
              <a:ahLst/>
              <a:cxnLst/>
              <a:rect l="l" t="t" r="r" b="b"/>
              <a:pathLst>
                <a:path w="154" h="199" extrusionOk="0">
                  <a:moveTo>
                    <a:pt x="0" y="142"/>
                  </a:moveTo>
                  <a:cubicBezTo>
                    <a:pt x="0" y="98"/>
                    <a:pt x="47" y="83"/>
                    <a:pt x="96" y="83"/>
                  </a:cubicBezTo>
                  <a:cubicBezTo>
                    <a:pt x="124" y="83"/>
                    <a:pt x="124" y="83"/>
                    <a:pt x="124" y="83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38"/>
                    <a:pt x="112" y="25"/>
                    <a:pt x="83" y="25"/>
                  </a:cubicBezTo>
                  <a:cubicBezTo>
                    <a:pt x="56" y="25"/>
                    <a:pt x="41" y="36"/>
                    <a:pt x="38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2" y="16"/>
                    <a:pt x="47" y="0"/>
                    <a:pt x="84" y="0"/>
                  </a:cubicBezTo>
                  <a:cubicBezTo>
                    <a:pt x="121" y="0"/>
                    <a:pt x="154" y="15"/>
                    <a:pt x="154" y="69"/>
                  </a:cubicBezTo>
                  <a:cubicBezTo>
                    <a:pt x="154" y="195"/>
                    <a:pt x="154" y="195"/>
                    <a:pt x="154" y="195"/>
                  </a:cubicBezTo>
                  <a:cubicBezTo>
                    <a:pt x="124" y="195"/>
                    <a:pt x="124" y="195"/>
                    <a:pt x="124" y="195"/>
                  </a:cubicBezTo>
                  <a:cubicBezTo>
                    <a:pt x="124" y="171"/>
                    <a:pt x="124" y="171"/>
                    <a:pt x="124" y="171"/>
                  </a:cubicBezTo>
                  <a:cubicBezTo>
                    <a:pt x="109" y="189"/>
                    <a:pt x="92" y="199"/>
                    <a:pt x="64" y="199"/>
                  </a:cubicBezTo>
                  <a:cubicBezTo>
                    <a:pt x="28" y="199"/>
                    <a:pt x="0" y="182"/>
                    <a:pt x="0" y="142"/>
                  </a:cubicBezTo>
                  <a:close/>
                  <a:moveTo>
                    <a:pt x="124" y="128"/>
                  </a:moveTo>
                  <a:cubicBezTo>
                    <a:pt x="124" y="104"/>
                    <a:pt x="124" y="104"/>
                    <a:pt x="124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59" y="104"/>
                    <a:pt x="30" y="114"/>
                    <a:pt x="30" y="142"/>
                  </a:cubicBezTo>
                  <a:cubicBezTo>
                    <a:pt x="30" y="162"/>
                    <a:pt x="40" y="175"/>
                    <a:pt x="67" y="175"/>
                  </a:cubicBezTo>
                  <a:cubicBezTo>
                    <a:pt x="99" y="175"/>
                    <a:pt x="124" y="158"/>
                    <a:pt x="124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166" name="Google Shape;2166;p25"/>
            <p:cNvSpPr/>
            <p:nvPr/>
          </p:nvSpPr>
          <p:spPr>
            <a:xfrm>
              <a:off x="1012" y="750"/>
              <a:ext cx="319" cy="390"/>
            </a:xfrm>
            <a:custGeom>
              <a:avLst/>
              <a:gdLst/>
              <a:ahLst/>
              <a:cxnLst/>
              <a:rect l="l" t="t" r="r" b="b"/>
              <a:pathLst>
                <a:path w="160" h="195" extrusionOk="0">
                  <a:moveTo>
                    <a:pt x="0" y="3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40" y="16"/>
                    <a:pt x="61" y="0"/>
                    <a:pt x="93" y="0"/>
                  </a:cubicBezTo>
                  <a:cubicBezTo>
                    <a:pt x="132" y="0"/>
                    <a:pt x="160" y="22"/>
                    <a:pt x="160" y="78"/>
                  </a:cubicBezTo>
                  <a:cubicBezTo>
                    <a:pt x="160" y="195"/>
                    <a:pt x="160" y="195"/>
                    <a:pt x="160" y="195"/>
                  </a:cubicBezTo>
                  <a:cubicBezTo>
                    <a:pt x="130" y="195"/>
                    <a:pt x="130" y="195"/>
                    <a:pt x="130" y="195"/>
                  </a:cubicBezTo>
                  <a:cubicBezTo>
                    <a:pt x="130" y="75"/>
                    <a:pt x="130" y="75"/>
                    <a:pt x="130" y="75"/>
                  </a:cubicBezTo>
                  <a:cubicBezTo>
                    <a:pt x="130" y="42"/>
                    <a:pt x="115" y="27"/>
                    <a:pt x="84" y="27"/>
                  </a:cubicBezTo>
                  <a:cubicBezTo>
                    <a:pt x="56" y="27"/>
                    <a:pt x="31" y="45"/>
                    <a:pt x="31" y="79"/>
                  </a:cubicBezTo>
                  <a:cubicBezTo>
                    <a:pt x="31" y="195"/>
                    <a:pt x="31" y="195"/>
                    <a:pt x="31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167" name="Google Shape;2167;p25"/>
            <p:cNvSpPr/>
            <p:nvPr/>
          </p:nvSpPr>
          <p:spPr>
            <a:xfrm>
              <a:off x="1363" y="574"/>
              <a:ext cx="366" cy="574"/>
            </a:xfrm>
            <a:custGeom>
              <a:avLst/>
              <a:gdLst/>
              <a:ahLst/>
              <a:cxnLst/>
              <a:rect l="l" t="t" r="r" b="b"/>
              <a:pathLst>
                <a:path w="183" h="287" extrusionOk="0">
                  <a:moveTo>
                    <a:pt x="0" y="191"/>
                  </a:moveTo>
                  <a:cubicBezTo>
                    <a:pt x="0" y="188"/>
                    <a:pt x="0" y="188"/>
                    <a:pt x="0" y="188"/>
                  </a:cubicBezTo>
                  <a:cubicBezTo>
                    <a:pt x="0" y="130"/>
                    <a:pt x="37" y="88"/>
                    <a:pt x="90" y="88"/>
                  </a:cubicBezTo>
                  <a:cubicBezTo>
                    <a:pt x="122" y="88"/>
                    <a:pt x="142" y="104"/>
                    <a:pt x="153" y="122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3" y="283"/>
                    <a:pt x="183" y="283"/>
                    <a:pt x="183" y="283"/>
                  </a:cubicBezTo>
                  <a:cubicBezTo>
                    <a:pt x="153" y="283"/>
                    <a:pt x="153" y="283"/>
                    <a:pt x="153" y="283"/>
                  </a:cubicBezTo>
                  <a:cubicBezTo>
                    <a:pt x="153" y="250"/>
                    <a:pt x="153" y="250"/>
                    <a:pt x="153" y="250"/>
                  </a:cubicBezTo>
                  <a:cubicBezTo>
                    <a:pt x="142" y="269"/>
                    <a:pt x="115" y="287"/>
                    <a:pt x="87" y="287"/>
                  </a:cubicBezTo>
                  <a:cubicBezTo>
                    <a:pt x="37" y="287"/>
                    <a:pt x="0" y="251"/>
                    <a:pt x="0" y="191"/>
                  </a:cubicBezTo>
                  <a:close/>
                  <a:moveTo>
                    <a:pt x="154" y="189"/>
                  </a:moveTo>
                  <a:cubicBezTo>
                    <a:pt x="154" y="186"/>
                    <a:pt x="154" y="186"/>
                    <a:pt x="154" y="186"/>
                  </a:cubicBezTo>
                  <a:cubicBezTo>
                    <a:pt x="154" y="137"/>
                    <a:pt x="130" y="113"/>
                    <a:pt x="93" y="113"/>
                  </a:cubicBezTo>
                  <a:cubicBezTo>
                    <a:pt x="55" y="113"/>
                    <a:pt x="32" y="140"/>
                    <a:pt x="32" y="187"/>
                  </a:cubicBezTo>
                  <a:cubicBezTo>
                    <a:pt x="32" y="190"/>
                    <a:pt x="32" y="190"/>
                    <a:pt x="32" y="190"/>
                  </a:cubicBezTo>
                  <a:cubicBezTo>
                    <a:pt x="32" y="238"/>
                    <a:pt x="58" y="261"/>
                    <a:pt x="90" y="261"/>
                  </a:cubicBezTo>
                  <a:cubicBezTo>
                    <a:pt x="126" y="261"/>
                    <a:pt x="154" y="238"/>
                    <a:pt x="154" y="1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168" name="Google Shape;2168;p25"/>
            <p:cNvSpPr/>
            <p:nvPr/>
          </p:nvSpPr>
          <p:spPr>
            <a:xfrm>
              <a:off x="1763" y="750"/>
              <a:ext cx="289" cy="398"/>
            </a:xfrm>
            <a:custGeom>
              <a:avLst/>
              <a:gdLst/>
              <a:ahLst/>
              <a:cxnLst/>
              <a:rect l="l" t="t" r="r" b="b"/>
              <a:pathLst>
                <a:path w="145" h="199" extrusionOk="0">
                  <a:moveTo>
                    <a:pt x="0" y="136"/>
                  </a:moveTo>
                  <a:cubicBezTo>
                    <a:pt x="29" y="136"/>
                    <a:pt x="29" y="136"/>
                    <a:pt x="29" y="136"/>
                  </a:cubicBezTo>
                  <a:cubicBezTo>
                    <a:pt x="32" y="159"/>
                    <a:pt x="44" y="173"/>
                    <a:pt x="75" y="173"/>
                  </a:cubicBezTo>
                  <a:cubicBezTo>
                    <a:pt x="104" y="173"/>
                    <a:pt x="116" y="164"/>
                    <a:pt x="116" y="143"/>
                  </a:cubicBezTo>
                  <a:cubicBezTo>
                    <a:pt x="116" y="123"/>
                    <a:pt x="101" y="116"/>
                    <a:pt x="72" y="111"/>
                  </a:cubicBezTo>
                  <a:cubicBezTo>
                    <a:pt x="22" y="101"/>
                    <a:pt x="5" y="88"/>
                    <a:pt x="5" y="54"/>
                  </a:cubicBezTo>
                  <a:cubicBezTo>
                    <a:pt x="5" y="18"/>
                    <a:pt x="40" y="0"/>
                    <a:pt x="70" y="0"/>
                  </a:cubicBezTo>
                  <a:cubicBezTo>
                    <a:pt x="104" y="0"/>
                    <a:pt x="134" y="14"/>
                    <a:pt x="139" y="56"/>
                  </a:cubicBezTo>
                  <a:cubicBezTo>
                    <a:pt x="110" y="56"/>
                    <a:pt x="110" y="56"/>
                    <a:pt x="110" y="56"/>
                  </a:cubicBezTo>
                  <a:cubicBezTo>
                    <a:pt x="105" y="35"/>
                    <a:pt x="94" y="25"/>
                    <a:pt x="69" y="25"/>
                  </a:cubicBezTo>
                  <a:cubicBezTo>
                    <a:pt x="47" y="25"/>
                    <a:pt x="33" y="36"/>
                    <a:pt x="33" y="53"/>
                  </a:cubicBezTo>
                  <a:cubicBezTo>
                    <a:pt x="33" y="70"/>
                    <a:pt x="43" y="77"/>
                    <a:pt x="78" y="83"/>
                  </a:cubicBezTo>
                  <a:cubicBezTo>
                    <a:pt x="117" y="91"/>
                    <a:pt x="145" y="100"/>
                    <a:pt x="145" y="140"/>
                  </a:cubicBezTo>
                  <a:cubicBezTo>
                    <a:pt x="145" y="175"/>
                    <a:pt x="122" y="199"/>
                    <a:pt x="75" y="199"/>
                  </a:cubicBezTo>
                  <a:cubicBezTo>
                    <a:pt x="29" y="199"/>
                    <a:pt x="1" y="176"/>
                    <a:pt x="0" y="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169" name="Google Shape;2169;p25"/>
            <p:cNvSpPr/>
            <p:nvPr/>
          </p:nvSpPr>
          <p:spPr>
            <a:xfrm>
              <a:off x="2052" y="670"/>
              <a:ext cx="212" cy="476"/>
            </a:xfrm>
            <a:custGeom>
              <a:avLst/>
              <a:gdLst/>
              <a:ahLst/>
              <a:cxnLst/>
              <a:rect l="l" t="t" r="r" b="b"/>
              <a:pathLst>
                <a:path w="106" h="238" extrusionOk="0">
                  <a:moveTo>
                    <a:pt x="28" y="187"/>
                  </a:moveTo>
                  <a:cubicBezTo>
                    <a:pt x="28" y="69"/>
                    <a:pt x="28" y="69"/>
                    <a:pt x="28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103" y="43"/>
                    <a:pt x="103" y="43"/>
                    <a:pt x="103" y="43"/>
                  </a:cubicBezTo>
                  <a:cubicBezTo>
                    <a:pt x="103" y="69"/>
                    <a:pt x="103" y="69"/>
                    <a:pt x="103" y="69"/>
                  </a:cubicBezTo>
                  <a:cubicBezTo>
                    <a:pt x="58" y="69"/>
                    <a:pt x="58" y="69"/>
                    <a:pt x="58" y="69"/>
                  </a:cubicBezTo>
                  <a:cubicBezTo>
                    <a:pt x="58" y="184"/>
                    <a:pt x="58" y="184"/>
                    <a:pt x="58" y="184"/>
                  </a:cubicBezTo>
                  <a:cubicBezTo>
                    <a:pt x="58" y="203"/>
                    <a:pt x="67" y="212"/>
                    <a:pt x="82" y="212"/>
                  </a:cubicBezTo>
                  <a:cubicBezTo>
                    <a:pt x="92" y="212"/>
                    <a:pt x="99" y="211"/>
                    <a:pt x="106" y="208"/>
                  </a:cubicBezTo>
                  <a:cubicBezTo>
                    <a:pt x="106" y="234"/>
                    <a:pt x="106" y="234"/>
                    <a:pt x="106" y="234"/>
                  </a:cubicBezTo>
                  <a:cubicBezTo>
                    <a:pt x="100" y="236"/>
                    <a:pt x="92" y="238"/>
                    <a:pt x="80" y="238"/>
                  </a:cubicBezTo>
                  <a:cubicBezTo>
                    <a:pt x="45" y="238"/>
                    <a:pt x="28" y="217"/>
                    <a:pt x="28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170" name="Google Shape;2170;p25"/>
            <p:cNvSpPr/>
            <p:nvPr/>
          </p:nvSpPr>
          <p:spPr>
            <a:xfrm>
              <a:off x="2282" y="750"/>
              <a:ext cx="308" cy="398"/>
            </a:xfrm>
            <a:custGeom>
              <a:avLst/>
              <a:gdLst/>
              <a:ahLst/>
              <a:cxnLst/>
              <a:rect l="l" t="t" r="r" b="b"/>
              <a:pathLst>
                <a:path w="154" h="199" extrusionOk="0">
                  <a:moveTo>
                    <a:pt x="0" y="142"/>
                  </a:moveTo>
                  <a:cubicBezTo>
                    <a:pt x="0" y="98"/>
                    <a:pt x="47" y="83"/>
                    <a:pt x="96" y="83"/>
                  </a:cubicBezTo>
                  <a:cubicBezTo>
                    <a:pt x="123" y="83"/>
                    <a:pt x="123" y="83"/>
                    <a:pt x="123" y="83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23" y="38"/>
                    <a:pt x="112" y="25"/>
                    <a:pt x="82" y="25"/>
                  </a:cubicBezTo>
                  <a:cubicBezTo>
                    <a:pt x="56" y="25"/>
                    <a:pt x="41" y="36"/>
                    <a:pt x="38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2" y="16"/>
                    <a:pt x="47" y="0"/>
                    <a:pt x="84" y="0"/>
                  </a:cubicBezTo>
                  <a:cubicBezTo>
                    <a:pt x="120" y="0"/>
                    <a:pt x="154" y="15"/>
                    <a:pt x="154" y="69"/>
                  </a:cubicBezTo>
                  <a:cubicBezTo>
                    <a:pt x="154" y="195"/>
                    <a:pt x="154" y="195"/>
                    <a:pt x="154" y="195"/>
                  </a:cubicBezTo>
                  <a:cubicBezTo>
                    <a:pt x="123" y="195"/>
                    <a:pt x="123" y="195"/>
                    <a:pt x="123" y="195"/>
                  </a:cubicBezTo>
                  <a:cubicBezTo>
                    <a:pt x="123" y="171"/>
                    <a:pt x="123" y="171"/>
                    <a:pt x="123" y="171"/>
                  </a:cubicBezTo>
                  <a:cubicBezTo>
                    <a:pt x="109" y="189"/>
                    <a:pt x="92" y="199"/>
                    <a:pt x="64" y="199"/>
                  </a:cubicBezTo>
                  <a:cubicBezTo>
                    <a:pt x="28" y="199"/>
                    <a:pt x="0" y="182"/>
                    <a:pt x="0" y="142"/>
                  </a:cubicBezTo>
                  <a:close/>
                  <a:moveTo>
                    <a:pt x="123" y="128"/>
                  </a:moveTo>
                  <a:cubicBezTo>
                    <a:pt x="123" y="104"/>
                    <a:pt x="123" y="104"/>
                    <a:pt x="123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58" y="104"/>
                    <a:pt x="30" y="114"/>
                    <a:pt x="30" y="142"/>
                  </a:cubicBezTo>
                  <a:cubicBezTo>
                    <a:pt x="30" y="162"/>
                    <a:pt x="40" y="175"/>
                    <a:pt x="66" y="175"/>
                  </a:cubicBezTo>
                  <a:cubicBezTo>
                    <a:pt x="99" y="175"/>
                    <a:pt x="123" y="158"/>
                    <a:pt x="123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171" name="Google Shape;2171;p25"/>
            <p:cNvSpPr/>
            <p:nvPr/>
          </p:nvSpPr>
          <p:spPr>
            <a:xfrm>
              <a:off x="2624" y="574"/>
              <a:ext cx="365" cy="574"/>
            </a:xfrm>
            <a:custGeom>
              <a:avLst/>
              <a:gdLst/>
              <a:ahLst/>
              <a:cxnLst/>
              <a:rect l="l" t="t" r="r" b="b"/>
              <a:pathLst>
                <a:path w="183" h="287" extrusionOk="0">
                  <a:moveTo>
                    <a:pt x="0" y="191"/>
                  </a:moveTo>
                  <a:cubicBezTo>
                    <a:pt x="0" y="188"/>
                    <a:pt x="0" y="188"/>
                    <a:pt x="0" y="188"/>
                  </a:cubicBezTo>
                  <a:cubicBezTo>
                    <a:pt x="0" y="130"/>
                    <a:pt x="37" y="88"/>
                    <a:pt x="90" y="88"/>
                  </a:cubicBezTo>
                  <a:cubicBezTo>
                    <a:pt x="122" y="88"/>
                    <a:pt x="141" y="104"/>
                    <a:pt x="152" y="12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3" y="283"/>
                    <a:pt x="183" y="283"/>
                    <a:pt x="183" y="283"/>
                  </a:cubicBezTo>
                  <a:cubicBezTo>
                    <a:pt x="152" y="283"/>
                    <a:pt x="152" y="283"/>
                    <a:pt x="152" y="283"/>
                  </a:cubicBezTo>
                  <a:cubicBezTo>
                    <a:pt x="152" y="250"/>
                    <a:pt x="152" y="250"/>
                    <a:pt x="152" y="250"/>
                  </a:cubicBezTo>
                  <a:cubicBezTo>
                    <a:pt x="141" y="269"/>
                    <a:pt x="115" y="287"/>
                    <a:pt x="87" y="287"/>
                  </a:cubicBezTo>
                  <a:cubicBezTo>
                    <a:pt x="36" y="287"/>
                    <a:pt x="0" y="251"/>
                    <a:pt x="0" y="191"/>
                  </a:cubicBezTo>
                  <a:close/>
                  <a:moveTo>
                    <a:pt x="154" y="189"/>
                  </a:moveTo>
                  <a:cubicBezTo>
                    <a:pt x="154" y="186"/>
                    <a:pt x="154" y="186"/>
                    <a:pt x="154" y="186"/>
                  </a:cubicBezTo>
                  <a:cubicBezTo>
                    <a:pt x="154" y="137"/>
                    <a:pt x="130" y="113"/>
                    <a:pt x="93" y="113"/>
                  </a:cubicBezTo>
                  <a:cubicBezTo>
                    <a:pt x="54" y="113"/>
                    <a:pt x="32" y="140"/>
                    <a:pt x="32" y="187"/>
                  </a:cubicBezTo>
                  <a:cubicBezTo>
                    <a:pt x="32" y="190"/>
                    <a:pt x="32" y="190"/>
                    <a:pt x="32" y="190"/>
                  </a:cubicBezTo>
                  <a:cubicBezTo>
                    <a:pt x="32" y="238"/>
                    <a:pt x="58" y="261"/>
                    <a:pt x="90" y="261"/>
                  </a:cubicBezTo>
                  <a:cubicBezTo>
                    <a:pt x="126" y="261"/>
                    <a:pt x="154" y="238"/>
                    <a:pt x="154" y="1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172" name="Google Shape;2172;p25"/>
            <p:cNvSpPr/>
            <p:nvPr/>
          </p:nvSpPr>
          <p:spPr>
            <a:xfrm>
              <a:off x="2654" y="1708"/>
              <a:ext cx="319" cy="568"/>
            </a:xfrm>
            <a:custGeom>
              <a:avLst/>
              <a:gdLst/>
              <a:ahLst/>
              <a:cxnLst/>
              <a:rect l="l" t="t" r="r" b="b"/>
              <a:pathLst>
                <a:path w="160" h="284" extrusionOk="0">
                  <a:moveTo>
                    <a:pt x="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39" y="105"/>
                    <a:pt x="61" y="89"/>
                    <a:pt x="92" y="89"/>
                  </a:cubicBezTo>
                  <a:cubicBezTo>
                    <a:pt x="132" y="89"/>
                    <a:pt x="160" y="111"/>
                    <a:pt x="160" y="166"/>
                  </a:cubicBezTo>
                  <a:cubicBezTo>
                    <a:pt x="160" y="284"/>
                    <a:pt x="160" y="284"/>
                    <a:pt x="160" y="284"/>
                  </a:cubicBezTo>
                  <a:cubicBezTo>
                    <a:pt x="129" y="284"/>
                    <a:pt x="129" y="284"/>
                    <a:pt x="129" y="284"/>
                  </a:cubicBezTo>
                  <a:cubicBezTo>
                    <a:pt x="129" y="164"/>
                    <a:pt x="129" y="164"/>
                    <a:pt x="129" y="164"/>
                  </a:cubicBezTo>
                  <a:cubicBezTo>
                    <a:pt x="129" y="130"/>
                    <a:pt x="115" y="115"/>
                    <a:pt x="84" y="115"/>
                  </a:cubicBezTo>
                  <a:cubicBezTo>
                    <a:pt x="56" y="115"/>
                    <a:pt x="30" y="133"/>
                    <a:pt x="30" y="168"/>
                  </a:cubicBezTo>
                  <a:cubicBezTo>
                    <a:pt x="30" y="284"/>
                    <a:pt x="30" y="284"/>
                    <a:pt x="30" y="284"/>
                  </a:cubicBezTo>
                  <a:cubicBezTo>
                    <a:pt x="0" y="284"/>
                    <a:pt x="0" y="284"/>
                    <a:pt x="0" y="28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173" name="Google Shape;2173;p25"/>
            <p:cNvSpPr/>
            <p:nvPr/>
          </p:nvSpPr>
          <p:spPr>
            <a:xfrm>
              <a:off x="3015" y="1892"/>
              <a:ext cx="316" cy="392"/>
            </a:xfrm>
            <a:custGeom>
              <a:avLst/>
              <a:gdLst/>
              <a:ahLst/>
              <a:cxnLst/>
              <a:rect l="l" t="t" r="r" b="b"/>
              <a:pathLst>
                <a:path w="158" h="196" extrusionOk="0">
                  <a:moveTo>
                    <a:pt x="0" y="12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120"/>
                    <a:pt x="30" y="120"/>
                    <a:pt x="30" y="120"/>
                  </a:cubicBezTo>
                  <a:cubicBezTo>
                    <a:pt x="30" y="154"/>
                    <a:pt x="45" y="169"/>
                    <a:pt x="75" y="169"/>
                  </a:cubicBezTo>
                  <a:cubicBezTo>
                    <a:pt x="102" y="169"/>
                    <a:pt x="128" y="151"/>
                    <a:pt x="128" y="117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58" y="192"/>
                    <a:pt x="158" y="192"/>
                    <a:pt x="158" y="192"/>
                  </a:cubicBezTo>
                  <a:cubicBezTo>
                    <a:pt x="128" y="192"/>
                    <a:pt x="128" y="192"/>
                    <a:pt x="128" y="192"/>
                  </a:cubicBezTo>
                  <a:cubicBezTo>
                    <a:pt x="128" y="162"/>
                    <a:pt x="128" y="162"/>
                    <a:pt x="128" y="162"/>
                  </a:cubicBezTo>
                  <a:cubicBezTo>
                    <a:pt x="119" y="180"/>
                    <a:pt x="98" y="196"/>
                    <a:pt x="67" y="196"/>
                  </a:cubicBezTo>
                  <a:cubicBezTo>
                    <a:pt x="29" y="196"/>
                    <a:pt x="0" y="175"/>
                    <a:pt x="0" y="122"/>
                  </a:cubicBez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174" name="Google Shape;2174;p25"/>
            <p:cNvSpPr/>
            <p:nvPr/>
          </p:nvSpPr>
          <p:spPr>
            <a:xfrm>
              <a:off x="3377" y="1886"/>
              <a:ext cx="547" cy="390"/>
            </a:xfrm>
            <a:custGeom>
              <a:avLst/>
              <a:gdLst/>
              <a:ahLst/>
              <a:cxnLst/>
              <a:rect l="l" t="t" r="r" b="b"/>
              <a:pathLst>
                <a:path w="274" h="195" extrusionOk="0">
                  <a:moveTo>
                    <a:pt x="0" y="3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9" y="15"/>
                    <a:pt x="60" y="0"/>
                    <a:pt x="88" y="0"/>
                  </a:cubicBezTo>
                  <a:cubicBezTo>
                    <a:pt x="112" y="0"/>
                    <a:pt x="134" y="10"/>
                    <a:pt x="144" y="36"/>
                  </a:cubicBezTo>
                  <a:cubicBezTo>
                    <a:pt x="157" y="11"/>
                    <a:pt x="186" y="0"/>
                    <a:pt x="210" y="0"/>
                  </a:cubicBezTo>
                  <a:cubicBezTo>
                    <a:pt x="244" y="0"/>
                    <a:pt x="274" y="20"/>
                    <a:pt x="274" y="76"/>
                  </a:cubicBezTo>
                  <a:cubicBezTo>
                    <a:pt x="274" y="195"/>
                    <a:pt x="274" y="195"/>
                    <a:pt x="274" y="195"/>
                  </a:cubicBezTo>
                  <a:cubicBezTo>
                    <a:pt x="244" y="195"/>
                    <a:pt x="244" y="195"/>
                    <a:pt x="244" y="195"/>
                  </a:cubicBezTo>
                  <a:cubicBezTo>
                    <a:pt x="244" y="74"/>
                    <a:pt x="244" y="74"/>
                    <a:pt x="244" y="74"/>
                  </a:cubicBezTo>
                  <a:cubicBezTo>
                    <a:pt x="244" y="40"/>
                    <a:pt x="230" y="26"/>
                    <a:pt x="203" y="26"/>
                  </a:cubicBezTo>
                  <a:cubicBezTo>
                    <a:pt x="178" y="26"/>
                    <a:pt x="152" y="43"/>
                    <a:pt x="152" y="78"/>
                  </a:cubicBezTo>
                  <a:cubicBezTo>
                    <a:pt x="152" y="195"/>
                    <a:pt x="152" y="195"/>
                    <a:pt x="152" y="195"/>
                  </a:cubicBezTo>
                  <a:cubicBezTo>
                    <a:pt x="122" y="195"/>
                    <a:pt x="122" y="195"/>
                    <a:pt x="122" y="195"/>
                  </a:cubicBezTo>
                  <a:cubicBezTo>
                    <a:pt x="122" y="74"/>
                    <a:pt x="122" y="74"/>
                    <a:pt x="122" y="74"/>
                  </a:cubicBezTo>
                  <a:cubicBezTo>
                    <a:pt x="122" y="40"/>
                    <a:pt x="108" y="26"/>
                    <a:pt x="81" y="26"/>
                  </a:cubicBezTo>
                  <a:cubicBezTo>
                    <a:pt x="56" y="26"/>
                    <a:pt x="31" y="43"/>
                    <a:pt x="31" y="78"/>
                  </a:cubicBezTo>
                  <a:cubicBezTo>
                    <a:pt x="31" y="195"/>
                    <a:pt x="31" y="195"/>
                    <a:pt x="31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175" name="Google Shape;2175;p25"/>
            <p:cNvSpPr/>
            <p:nvPr/>
          </p:nvSpPr>
          <p:spPr>
            <a:xfrm>
              <a:off x="3966" y="1886"/>
              <a:ext cx="307" cy="398"/>
            </a:xfrm>
            <a:custGeom>
              <a:avLst/>
              <a:gdLst/>
              <a:ahLst/>
              <a:cxnLst/>
              <a:rect l="l" t="t" r="r" b="b"/>
              <a:pathLst>
                <a:path w="154" h="199" extrusionOk="0">
                  <a:moveTo>
                    <a:pt x="0" y="142"/>
                  </a:moveTo>
                  <a:cubicBezTo>
                    <a:pt x="0" y="98"/>
                    <a:pt x="47" y="82"/>
                    <a:pt x="96" y="82"/>
                  </a:cubicBezTo>
                  <a:cubicBezTo>
                    <a:pt x="124" y="82"/>
                    <a:pt x="124" y="82"/>
                    <a:pt x="124" y="82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38"/>
                    <a:pt x="112" y="25"/>
                    <a:pt x="83" y="25"/>
                  </a:cubicBezTo>
                  <a:cubicBezTo>
                    <a:pt x="56" y="25"/>
                    <a:pt x="42" y="36"/>
                    <a:pt x="39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2" y="16"/>
                    <a:pt x="47" y="0"/>
                    <a:pt x="84" y="0"/>
                  </a:cubicBezTo>
                  <a:cubicBezTo>
                    <a:pt x="121" y="0"/>
                    <a:pt x="154" y="15"/>
                    <a:pt x="154" y="69"/>
                  </a:cubicBezTo>
                  <a:cubicBezTo>
                    <a:pt x="154" y="195"/>
                    <a:pt x="154" y="195"/>
                    <a:pt x="154" y="195"/>
                  </a:cubicBezTo>
                  <a:cubicBezTo>
                    <a:pt x="124" y="195"/>
                    <a:pt x="124" y="195"/>
                    <a:pt x="124" y="195"/>
                  </a:cubicBezTo>
                  <a:cubicBezTo>
                    <a:pt x="124" y="171"/>
                    <a:pt x="124" y="171"/>
                    <a:pt x="124" y="171"/>
                  </a:cubicBezTo>
                  <a:cubicBezTo>
                    <a:pt x="110" y="189"/>
                    <a:pt x="92" y="199"/>
                    <a:pt x="64" y="199"/>
                  </a:cubicBezTo>
                  <a:cubicBezTo>
                    <a:pt x="29" y="199"/>
                    <a:pt x="0" y="181"/>
                    <a:pt x="0" y="142"/>
                  </a:cubicBezTo>
                  <a:close/>
                  <a:moveTo>
                    <a:pt x="124" y="128"/>
                  </a:moveTo>
                  <a:cubicBezTo>
                    <a:pt x="124" y="104"/>
                    <a:pt x="124" y="104"/>
                    <a:pt x="124" y="104"/>
                  </a:cubicBezTo>
                  <a:cubicBezTo>
                    <a:pt x="98" y="104"/>
                    <a:pt x="98" y="104"/>
                    <a:pt x="98" y="104"/>
                  </a:cubicBezTo>
                  <a:cubicBezTo>
                    <a:pt x="59" y="104"/>
                    <a:pt x="31" y="114"/>
                    <a:pt x="31" y="142"/>
                  </a:cubicBezTo>
                  <a:cubicBezTo>
                    <a:pt x="31" y="162"/>
                    <a:pt x="40" y="174"/>
                    <a:pt x="67" y="174"/>
                  </a:cubicBezTo>
                  <a:cubicBezTo>
                    <a:pt x="99" y="174"/>
                    <a:pt x="124" y="158"/>
                    <a:pt x="124" y="128"/>
                  </a:cubicBez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176" name="Google Shape;2176;p25"/>
            <p:cNvSpPr/>
            <p:nvPr/>
          </p:nvSpPr>
          <p:spPr>
            <a:xfrm>
              <a:off x="4319" y="1886"/>
              <a:ext cx="320" cy="390"/>
            </a:xfrm>
            <a:custGeom>
              <a:avLst/>
              <a:gdLst/>
              <a:ahLst/>
              <a:cxnLst/>
              <a:rect l="l" t="t" r="r" b="b"/>
              <a:pathLst>
                <a:path w="160" h="195" extrusionOk="0">
                  <a:moveTo>
                    <a:pt x="0" y="3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9" y="16"/>
                    <a:pt x="60" y="0"/>
                    <a:pt x="92" y="0"/>
                  </a:cubicBezTo>
                  <a:cubicBezTo>
                    <a:pt x="132" y="0"/>
                    <a:pt x="160" y="22"/>
                    <a:pt x="160" y="77"/>
                  </a:cubicBezTo>
                  <a:cubicBezTo>
                    <a:pt x="160" y="195"/>
                    <a:pt x="160" y="195"/>
                    <a:pt x="160" y="195"/>
                  </a:cubicBezTo>
                  <a:cubicBezTo>
                    <a:pt x="129" y="195"/>
                    <a:pt x="129" y="195"/>
                    <a:pt x="129" y="195"/>
                  </a:cubicBezTo>
                  <a:cubicBezTo>
                    <a:pt x="129" y="75"/>
                    <a:pt x="129" y="75"/>
                    <a:pt x="129" y="75"/>
                  </a:cubicBezTo>
                  <a:cubicBezTo>
                    <a:pt x="129" y="41"/>
                    <a:pt x="115" y="26"/>
                    <a:pt x="84" y="26"/>
                  </a:cubicBezTo>
                  <a:cubicBezTo>
                    <a:pt x="56" y="26"/>
                    <a:pt x="30" y="44"/>
                    <a:pt x="30" y="79"/>
                  </a:cubicBezTo>
                  <a:cubicBezTo>
                    <a:pt x="30" y="195"/>
                    <a:pt x="30" y="195"/>
                    <a:pt x="30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177" name="Google Shape;2177;p25"/>
            <p:cNvSpPr/>
            <p:nvPr/>
          </p:nvSpPr>
          <p:spPr>
            <a:xfrm>
              <a:off x="4837" y="1706"/>
              <a:ext cx="215" cy="570"/>
            </a:xfrm>
            <a:custGeom>
              <a:avLst/>
              <a:gdLst/>
              <a:ahLst/>
              <a:cxnLst/>
              <a:rect l="l" t="t" r="r" b="b"/>
              <a:pathLst>
                <a:path w="108" h="285" extrusionOk="0">
                  <a:moveTo>
                    <a:pt x="28" y="119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8" y="23"/>
                    <a:pt x="47" y="0"/>
                    <a:pt x="85" y="0"/>
                  </a:cubicBezTo>
                  <a:cubicBezTo>
                    <a:pt x="95" y="0"/>
                    <a:pt x="100" y="1"/>
                    <a:pt x="108" y="4"/>
                  </a:cubicBezTo>
                  <a:cubicBezTo>
                    <a:pt x="108" y="30"/>
                    <a:pt x="108" y="30"/>
                    <a:pt x="108" y="30"/>
                  </a:cubicBezTo>
                  <a:cubicBezTo>
                    <a:pt x="102" y="27"/>
                    <a:pt x="95" y="26"/>
                    <a:pt x="86" y="26"/>
                  </a:cubicBezTo>
                  <a:cubicBezTo>
                    <a:pt x="66" y="26"/>
                    <a:pt x="58" y="39"/>
                    <a:pt x="58" y="59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105" y="93"/>
                    <a:pt x="105" y="93"/>
                    <a:pt x="105" y="93"/>
                  </a:cubicBezTo>
                  <a:cubicBezTo>
                    <a:pt x="105" y="119"/>
                    <a:pt x="105" y="119"/>
                    <a:pt x="105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285"/>
                    <a:pt x="58" y="285"/>
                    <a:pt x="58" y="285"/>
                  </a:cubicBezTo>
                  <a:cubicBezTo>
                    <a:pt x="28" y="285"/>
                    <a:pt x="28" y="285"/>
                    <a:pt x="28" y="285"/>
                  </a:cubicBezTo>
                  <a:lnTo>
                    <a:pt x="28" y="119"/>
                  </a:ln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178" name="Google Shape;2178;p25"/>
            <p:cNvSpPr/>
            <p:nvPr/>
          </p:nvSpPr>
          <p:spPr>
            <a:xfrm>
              <a:off x="5024" y="1886"/>
              <a:ext cx="378" cy="398"/>
            </a:xfrm>
            <a:custGeom>
              <a:avLst/>
              <a:gdLst/>
              <a:ahLst/>
              <a:cxnLst/>
              <a:rect l="l" t="t" r="r" b="b"/>
              <a:pathLst>
                <a:path w="189" h="199" extrusionOk="0">
                  <a:moveTo>
                    <a:pt x="0" y="101"/>
                  </a:moveTo>
                  <a:cubicBezTo>
                    <a:pt x="0" y="98"/>
                    <a:pt x="0" y="98"/>
                    <a:pt x="0" y="98"/>
                  </a:cubicBezTo>
                  <a:cubicBezTo>
                    <a:pt x="0" y="40"/>
                    <a:pt x="40" y="0"/>
                    <a:pt x="95" y="0"/>
                  </a:cubicBezTo>
                  <a:cubicBezTo>
                    <a:pt x="149" y="0"/>
                    <a:pt x="189" y="40"/>
                    <a:pt x="189" y="98"/>
                  </a:cubicBezTo>
                  <a:cubicBezTo>
                    <a:pt x="189" y="100"/>
                    <a:pt x="189" y="100"/>
                    <a:pt x="189" y="100"/>
                  </a:cubicBezTo>
                  <a:cubicBezTo>
                    <a:pt x="189" y="158"/>
                    <a:pt x="149" y="199"/>
                    <a:pt x="94" y="199"/>
                  </a:cubicBezTo>
                  <a:cubicBezTo>
                    <a:pt x="39" y="199"/>
                    <a:pt x="0" y="157"/>
                    <a:pt x="0" y="101"/>
                  </a:cubicBezTo>
                  <a:close/>
                  <a:moveTo>
                    <a:pt x="157" y="101"/>
                  </a:moveTo>
                  <a:cubicBezTo>
                    <a:pt x="157" y="98"/>
                    <a:pt x="157" y="98"/>
                    <a:pt x="157" y="98"/>
                  </a:cubicBezTo>
                  <a:cubicBezTo>
                    <a:pt x="157" y="54"/>
                    <a:pt x="133" y="25"/>
                    <a:pt x="95" y="25"/>
                  </a:cubicBezTo>
                  <a:cubicBezTo>
                    <a:pt x="56" y="25"/>
                    <a:pt x="32" y="54"/>
                    <a:pt x="32" y="9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45"/>
                    <a:pt x="56" y="173"/>
                    <a:pt x="95" y="173"/>
                  </a:cubicBezTo>
                  <a:cubicBezTo>
                    <a:pt x="133" y="173"/>
                    <a:pt x="157" y="144"/>
                    <a:pt x="157" y="101"/>
                  </a:cubicBez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179" name="Google Shape;2179;p25"/>
            <p:cNvSpPr/>
            <p:nvPr/>
          </p:nvSpPr>
          <p:spPr>
            <a:xfrm>
              <a:off x="5446" y="1886"/>
              <a:ext cx="186" cy="390"/>
            </a:xfrm>
            <a:custGeom>
              <a:avLst/>
              <a:gdLst/>
              <a:ahLst/>
              <a:cxnLst/>
              <a:rect l="l" t="t" r="r" b="b"/>
              <a:pathLst>
                <a:path w="93" h="195" extrusionOk="0">
                  <a:moveTo>
                    <a:pt x="0" y="3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42" y="16"/>
                    <a:pt x="59" y="1"/>
                    <a:pt x="93" y="0"/>
                  </a:cubicBezTo>
                  <a:cubicBezTo>
                    <a:pt x="93" y="29"/>
                    <a:pt x="93" y="29"/>
                    <a:pt x="93" y="29"/>
                  </a:cubicBezTo>
                  <a:cubicBezTo>
                    <a:pt x="55" y="30"/>
                    <a:pt x="30" y="42"/>
                    <a:pt x="30" y="90"/>
                  </a:cubicBezTo>
                  <a:cubicBezTo>
                    <a:pt x="30" y="195"/>
                    <a:pt x="30" y="195"/>
                    <a:pt x="30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180" name="Google Shape;2180;p25"/>
            <p:cNvSpPr/>
            <p:nvPr/>
          </p:nvSpPr>
          <p:spPr>
            <a:xfrm>
              <a:off x="5656" y="1892"/>
              <a:ext cx="541" cy="384"/>
            </a:xfrm>
            <a:custGeom>
              <a:avLst/>
              <a:gdLst/>
              <a:ahLst/>
              <a:cxnLst/>
              <a:rect l="l" t="t" r="r" b="b"/>
              <a:pathLst>
                <a:path w="541" h="384" extrusionOk="0">
                  <a:moveTo>
                    <a:pt x="0" y="0"/>
                  </a:moveTo>
                  <a:lnTo>
                    <a:pt x="66" y="0"/>
                  </a:lnTo>
                  <a:lnTo>
                    <a:pt x="155" y="310"/>
                  </a:lnTo>
                  <a:lnTo>
                    <a:pt x="247" y="0"/>
                  </a:lnTo>
                  <a:lnTo>
                    <a:pt x="301" y="0"/>
                  </a:lnTo>
                  <a:lnTo>
                    <a:pt x="389" y="310"/>
                  </a:lnTo>
                  <a:lnTo>
                    <a:pt x="479" y="0"/>
                  </a:lnTo>
                  <a:lnTo>
                    <a:pt x="541" y="0"/>
                  </a:lnTo>
                  <a:lnTo>
                    <a:pt x="421" y="384"/>
                  </a:lnTo>
                  <a:lnTo>
                    <a:pt x="353" y="384"/>
                  </a:lnTo>
                  <a:lnTo>
                    <a:pt x="273" y="96"/>
                  </a:lnTo>
                  <a:lnTo>
                    <a:pt x="183" y="384"/>
                  </a:lnTo>
                  <a:lnTo>
                    <a:pt x="117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181" name="Google Shape;2181;p25"/>
            <p:cNvSpPr/>
            <p:nvPr/>
          </p:nvSpPr>
          <p:spPr>
            <a:xfrm>
              <a:off x="6181" y="1886"/>
              <a:ext cx="308" cy="398"/>
            </a:xfrm>
            <a:custGeom>
              <a:avLst/>
              <a:gdLst/>
              <a:ahLst/>
              <a:cxnLst/>
              <a:rect l="l" t="t" r="r" b="b"/>
              <a:pathLst>
                <a:path w="154" h="199" extrusionOk="0">
                  <a:moveTo>
                    <a:pt x="0" y="142"/>
                  </a:moveTo>
                  <a:cubicBezTo>
                    <a:pt x="0" y="98"/>
                    <a:pt x="47" y="82"/>
                    <a:pt x="96" y="82"/>
                  </a:cubicBezTo>
                  <a:cubicBezTo>
                    <a:pt x="123" y="82"/>
                    <a:pt x="123" y="82"/>
                    <a:pt x="123" y="82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23" y="38"/>
                    <a:pt x="112" y="25"/>
                    <a:pt x="82" y="25"/>
                  </a:cubicBezTo>
                  <a:cubicBezTo>
                    <a:pt x="56" y="25"/>
                    <a:pt x="41" y="36"/>
                    <a:pt x="38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2" y="16"/>
                    <a:pt x="47" y="0"/>
                    <a:pt x="84" y="0"/>
                  </a:cubicBezTo>
                  <a:cubicBezTo>
                    <a:pt x="120" y="0"/>
                    <a:pt x="154" y="15"/>
                    <a:pt x="154" y="69"/>
                  </a:cubicBezTo>
                  <a:cubicBezTo>
                    <a:pt x="154" y="195"/>
                    <a:pt x="154" y="195"/>
                    <a:pt x="154" y="195"/>
                  </a:cubicBezTo>
                  <a:cubicBezTo>
                    <a:pt x="123" y="195"/>
                    <a:pt x="123" y="195"/>
                    <a:pt x="123" y="195"/>
                  </a:cubicBezTo>
                  <a:cubicBezTo>
                    <a:pt x="123" y="171"/>
                    <a:pt x="123" y="171"/>
                    <a:pt x="123" y="171"/>
                  </a:cubicBezTo>
                  <a:cubicBezTo>
                    <a:pt x="109" y="189"/>
                    <a:pt x="92" y="199"/>
                    <a:pt x="63" y="199"/>
                  </a:cubicBezTo>
                  <a:cubicBezTo>
                    <a:pt x="28" y="199"/>
                    <a:pt x="0" y="181"/>
                    <a:pt x="0" y="142"/>
                  </a:cubicBezTo>
                  <a:close/>
                  <a:moveTo>
                    <a:pt x="123" y="128"/>
                  </a:moveTo>
                  <a:cubicBezTo>
                    <a:pt x="123" y="104"/>
                    <a:pt x="123" y="104"/>
                    <a:pt x="123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58" y="104"/>
                    <a:pt x="30" y="114"/>
                    <a:pt x="30" y="142"/>
                  </a:cubicBezTo>
                  <a:cubicBezTo>
                    <a:pt x="30" y="162"/>
                    <a:pt x="40" y="174"/>
                    <a:pt x="66" y="174"/>
                  </a:cubicBezTo>
                  <a:cubicBezTo>
                    <a:pt x="99" y="174"/>
                    <a:pt x="123" y="158"/>
                    <a:pt x="123" y="128"/>
                  </a:cubicBez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182" name="Google Shape;2182;p25"/>
            <p:cNvSpPr/>
            <p:nvPr/>
          </p:nvSpPr>
          <p:spPr>
            <a:xfrm>
              <a:off x="6532" y="1886"/>
              <a:ext cx="186" cy="390"/>
            </a:xfrm>
            <a:custGeom>
              <a:avLst/>
              <a:gdLst/>
              <a:ahLst/>
              <a:cxnLst/>
              <a:rect l="l" t="t" r="r" b="b"/>
              <a:pathLst>
                <a:path w="93" h="195" extrusionOk="0">
                  <a:moveTo>
                    <a:pt x="0" y="3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42" y="16"/>
                    <a:pt x="59" y="1"/>
                    <a:pt x="93" y="0"/>
                  </a:cubicBezTo>
                  <a:cubicBezTo>
                    <a:pt x="93" y="29"/>
                    <a:pt x="93" y="29"/>
                    <a:pt x="93" y="29"/>
                  </a:cubicBezTo>
                  <a:cubicBezTo>
                    <a:pt x="55" y="30"/>
                    <a:pt x="30" y="42"/>
                    <a:pt x="30" y="90"/>
                  </a:cubicBezTo>
                  <a:cubicBezTo>
                    <a:pt x="30" y="195"/>
                    <a:pt x="30" y="195"/>
                    <a:pt x="30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183" name="Google Shape;2183;p25"/>
            <p:cNvSpPr/>
            <p:nvPr/>
          </p:nvSpPr>
          <p:spPr>
            <a:xfrm>
              <a:off x="6704" y="1708"/>
              <a:ext cx="366" cy="576"/>
            </a:xfrm>
            <a:custGeom>
              <a:avLst/>
              <a:gdLst/>
              <a:ahLst/>
              <a:cxnLst/>
              <a:rect l="l" t="t" r="r" b="b"/>
              <a:pathLst>
                <a:path w="183" h="288" extrusionOk="0">
                  <a:moveTo>
                    <a:pt x="0" y="192"/>
                  </a:moveTo>
                  <a:cubicBezTo>
                    <a:pt x="0" y="189"/>
                    <a:pt x="0" y="189"/>
                    <a:pt x="0" y="189"/>
                  </a:cubicBezTo>
                  <a:cubicBezTo>
                    <a:pt x="0" y="130"/>
                    <a:pt x="36" y="89"/>
                    <a:pt x="89" y="89"/>
                  </a:cubicBezTo>
                  <a:cubicBezTo>
                    <a:pt x="121" y="89"/>
                    <a:pt x="141" y="104"/>
                    <a:pt x="152" y="123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3" y="284"/>
                    <a:pt x="183" y="284"/>
                    <a:pt x="183" y="284"/>
                  </a:cubicBezTo>
                  <a:cubicBezTo>
                    <a:pt x="152" y="284"/>
                    <a:pt x="152" y="284"/>
                    <a:pt x="152" y="284"/>
                  </a:cubicBezTo>
                  <a:cubicBezTo>
                    <a:pt x="152" y="251"/>
                    <a:pt x="152" y="251"/>
                    <a:pt x="152" y="251"/>
                  </a:cubicBezTo>
                  <a:cubicBezTo>
                    <a:pt x="141" y="270"/>
                    <a:pt x="114" y="288"/>
                    <a:pt x="86" y="288"/>
                  </a:cubicBezTo>
                  <a:cubicBezTo>
                    <a:pt x="36" y="288"/>
                    <a:pt x="0" y="252"/>
                    <a:pt x="0" y="192"/>
                  </a:cubicBezTo>
                  <a:close/>
                  <a:moveTo>
                    <a:pt x="153" y="189"/>
                  </a:moveTo>
                  <a:cubicBezTo>
                    <a:pt x="153" y="187"/>
                    <a:pt x="153" y="187"/>
                    <a:pt x="153" y="187"/>
                  </a:cubicBezTo>
                  <a:cubicBezTo>
                    <a:pt x="153" y="137"/>
                    <a:pt x="130" y="114"/>
                    <a:pt x="92" y="114"/>
                  </a:cubicBezTo>
                  <a:cubicBezTo>
                    <a:pt x="54" y="114"/>
                    <a:pt x="31" y="141"/>
                    <a:pt x="31" y="188"/>
                  </a:cubicBezTo>
                  <a:cubicBezTo>
                    <a:pt x="31" y="191"/>
                    <a:pt x="31" y="191"/>
                    <a:pt x="31" y="191"/>
                  </a:cubicBezTo>
                  <a:cubicBezTo>
                    <a:pt x="31" y="239"/>
                    <a:pt x="57" y="262"/>
                    <a:pt x="90" y="262"/>
                  </a:cubicBezTo>
                  <a:cubicBezTo>
                    <a:pt x="125" y="262"/>
                    <a:pt x="153" y="239"/>
                    <a:pt x="153" y="189"/>
                  </a:cubicBez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184" name="Google Shape;2184;p25"/>
            <p:cNvSpPr/>
            <p:nvPr/>
          </p:nvSpPr>
          <p:spPr>
            <a:xfrm>
              <a:off x="7102" y="2186"/>
              <a:ext cx="0" cy="0"/>
            </a:xfrm>
            <a:prstGeom prst="ellipse">
              <a:avLst/>
            </a:pr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185" name="Google Shape;2185;p25"/>
            <p:cNvSpPr/>
            <p:nvPr/>
          </p:nvSpPr>
          <p:spPr>
            <a:xfrm>
              <a:off x="482" y="3350"/>
              <a:ext cx="390" cy="390"/>
            </a:xfrm>
            <a:custGeom>
              <a:avLst/>
              <a:gdLst/>
              <a:ahLst/>
              <a:cxnLst/>
              <a:rect l="l" t="t" r="r" b="b"/>
              <a:pathLst>
                <a:path w="195" h="195" extrusionOk="0">
                  <a:moveTo>
                    <a:pt x="152" y="195"/>
                  </a:moveTo>
                  <a:cubicBezTo>
                    <a:pt x="195" y="195"/>
                    <a:pt x="195" y="195"/>
                    <a:pt x="195" y="195"/>
                  </a:cubicBezTo>
                  <a:cubicBezTo>
                    <a:pt x="195" y="86"/>
                    <a:pt x="195" y="86"/>
                    <a:pt x="195" y="86"/>
                  </a:cubicBezTo>
                  <a:cubicBezTo>
                    <a:pt x="195" y="80"/>
                    <a:pt x="193" y="74"/>
                    <a:pt x="189" y="70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1" y="2"/>
                    <a:pt x="115" y="0"/>
                    <a:pt x="10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37" y="43"/>
                    <a:pt x="152" y="58"/>
                    <a:pt x="152" y="76"/>
                  </a:cubicBezTo>
                  <a:lnTo>
                    <a:pt x="152" y="1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186" name="Google Shape;2186;p25"/>
            <p:cNvSpPr/>
            <p:nvPr/>
          </p:nvSpPr>
          <p:spPr>
            <a:xfrm>
              <a:off x="914" y="3350"/>
              <a:ext cx="389" cy="390"/>
            </a:xfrm>
            <a:custGeom>
              <a:avLst/>
              <a:gdLst/>
              <a:ahLst/>
              <a:cxnLst/>
              <a:rect l="l" t="t" r="r" b="b"/>
              <a:pathLst>
                <a:path w="195" h="195" extrusionOk="0">
                  <a:moveTo>
                    <a:pt x="44" y="195"/>
                  </a:moveTo>
                  <a:cubicBezTo>
                    <a:pt x="0" y="195"/>
                    <a:pt x="0" y="195"/>
                    <a:pt x="0" y="19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0"/>
                    <a:pt x="3" y="74"/>
                    <a:pt x="7" y="70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5" y="2"/>
                    <a:pt x="80" y="0"/>
                    <a:pt x="86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43"/>
                    <a:pt x="195" y="43"/>
                    <a:pt x="195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58" y="43"/>
                    <a:pt x="44" y="58"/>
                    <a:pt x="44" y="76"/>
                  </a:cubicBezTo>
                  <a:lnTo>
                    <a:pt x="44" y="1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2187" name="Google Shape;2187;p25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2188" name="Google Shape;2188;p25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2189" name="Google Shape;2189;p25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90" name="Google Shape;2190;p25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91" name="Google Shape;2191;p25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92" name="Google Shape;2192;p25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93" name="Google Shape;2193;p25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94" name="Google Shape;2194;p25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95" name="Google Shape;2195;p25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96" name="Google Shape;2196;p25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97" name="Google Shape;2197;p25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98" name="Google Shape;2198;p25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99" name="Google Shape;2199;p25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00" name="Google Shape;2200;p25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01" name="Google Shape;2201;p25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02" name="Google Shape;2202;p25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03" name="Google Shape;2203;p25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04" name="Google Shape;2204;p25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205" name="Google Shape;2205;p25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2206" name="Google Shape;2206;p25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07" name="Google Shape;2207;p25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08" name="Google Shape;2208;p25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09" name="Google Shape;2209;p25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10" name="Google Shape;2210;p25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11" name="Google Shape;2211;p25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12" name="Google Shape;2212;p25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13" name="Google Shape;2213;p25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14" name="Google Shape;2214;p25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15" name="Google Shape;2215;p25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16" name="Google Shape;2216;p25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17" name="Google Shape;2217;p25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18" name="Google Shape;2218;p25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19" name="Google Shape;2219;p25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20" name="Google Shape;2220;p25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21" name="Google Shape;2221;p25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222" name="Google Shape;2222;p25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2223" name="Google Shape;2223;p25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24" name="Google Shape;2224;p25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25" name="Google Shape;2225;p25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26" name="Google Shape;2226;p25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27" name="Google Shape;2227;p25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28" name="Google Shape;2228;p25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29" name="Google Shape;2229;p25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30" name="Google Shape;2230;p25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31" name="Google Shape;2231;p25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32" name="Google Shape;2232;p25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33" name="Google Shape;2233;p25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34" name="Google Shape;2234;p25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35" name="Google Shape;2235;p25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36" name="Google Shape;2236;p25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37" name="Google Shape;2237;p25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38" name="Google Shape;2238;p25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39" name="Google Shape;2239;p25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40" name="Google Shape;2240;p25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41" name="Google Shape;2241;p25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42" name="Google Shape;2242;p25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43" name="Google Shape;2243;p25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44" name="Google Shape;2244;p25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45" name="Google Shape;2245;p25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46" name="Google Shape;2246;p25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47" name="Google Shape;2247;p25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48" name="Google Shape;2248;p25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249" name="Google Shape;2249;p25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2250" name="Google Shape;2250;p25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51" name="Google Shape;2251;p25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52" name="Google Shape;2252;p25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53" name="Google Shape;2253;p25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54" name="Google Shape;2254;p25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55" name="Google Shape;2255;p25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56" name="Google Shape;2256;p25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57" name="Google Shape;2257;p25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58" name="Google Shape;2258;p25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59" name="Google Shape;2259;p25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60" name="Google Shape;2260;p25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61" name="Google Shape;2261;p25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62" name="Google Shape;2262;p25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63" name="Google Shape;2263;p25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64" name="Google Shape;2264;p25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65" name="Google Shape;2265;p25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66" name="Google Shape;2266;p25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67" name="Google Shape;2267;p25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68" name="Google Shape;2268;p25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69" name="Google Shape;2269;p25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70" name="Google Shape;2270;p25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71" name="Google Shape;2271;p25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72" name="Google Shape;2272;p25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73" name="Google Shape;2273;p25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74" name="Google Shape;2274;p25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75" name="Google Shape;2275;p25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inal slide yellow">
  <p:cSld name="final slide yellow">
    <p:bg>
      <p:bgPr>
        <a:solidFill>
          <a:srgbClr val="FFB511"/>
        </a:solidFill>
        <a:effectLst/>
      </p:bgPr>
    </p:bg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7" name="Google Shape;2277;p26"/>
          <p:cNvGrpSpPr/>
          <p:nvPr/>
        </p:nvGrpSpPr>
        <p:grpSpPr>
          <a:xfrm>
            <a:off x="765176" y="911225"/>
            <a:ext cx="10509249" cy="5026025"/>
            <a:chOff x="482" y="574"/>
            <a:chExt cx="6620" cy="3166"/>
          </a:xfrm>
        </p:grpSpPr>
        <p:sp>
          <p:nvSpPr>
            <p:cNvPr id="2278" name="Google Shape;2278;p26"/>
            <p:cNvSpPr/>
            <p:nvPr/>
          </p:nvSpPr>
          <p:spPr>
            <a:xfrm>
              <a:off x="482" y="750"/>
              <a:ext cx="186" cy="390"/>
            </a:xfrm>
            <a:custGeom>
              <a:avLst/>
              <a:gdLst/>
              <a:ahLst/>
              <a:cxnLst/>
              <a:rect l="l" t="t" r="r" b="b"/>
              <a:pathLst>
                <a:path w="93" h="195" extrusionOk="0">
                  <a:moveTo>
                    <a:pt x="0" y="3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42" y="16"/>
                    <a:pt x="59" y="1"/>
                    <a:pt x="93" y="0"/>
                  </a:cubicBezTo>
                  <a:cubicBezTo>
                    <a:pt x="93" y="29"/>
                    <a:pt x="93" y="29"/>
                    <a:pt x="93" y="29"/>
                  </a:cubicBezTo>
                  <a:cubicBezTo>
                    <a:pt x="55" y="31"/>
                    <a:pt x="30" y="43"/>
                    <a:pt x="30" y="90"/>
                  </a:cubicBezTo>
                  <a:cubicBezTo>
                    <a:pt x="30" y="195"/>
                    <a:pt x="30" y="195"/>
                    <a:pt x="30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279" name="Google Shape;2279;p26"/>
            <p:cNvSpPr/>
            <p:nvPr/>
          </p:nvSpPr>
          <p:spPr>
            <a:xfrm>
              <a:off x="664" y="750"/>
              <a:ext cx="308" cy="398"/>
            </a:xfrm>
            <a:custGeom>
              <a:avLst/>
              <a:gdLst/>
              <a:ahLst/>
              <a:cxnLst/>
              <a:rect l="l" t="t" r="r" b="b"/>
              <a:pathLst>
                <a:path w="154" h="199" extrusionOk="0">
                  <a:moveTo>
                    <a:pt x="0" y="142"/>
                  </a:moveTo>
                  <a:cubicBezTo>
                    <a:pt x="0" y="98"/>
                    <a:pt x="47" y="83"/>
                    <a:pt x="96" y="83"/>
                  </a:cubicBezTo>
                  <a:cubicBezTo>
                    <a:pt x="124" y="83"/>
                    <a:pt x="124" y="83"/>
                    <a:pt x="124" y="83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38"/>
                    <a:pt x="112" y="25"/>
                    <a:pt x="83" y="25"/>
                  </a:cubicBezTo>
                  <a:cubicBezTo>
                    <a:pt x="56" y="25"/>
                    <a:pt x="41" y="36"/>
                    <a:pt x="38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2" y="16"/>
                    <a:pt x="47" y="0"/>
                    <a:pt x="84" y="0"/>
                  </a:cubicBezTo>
                  <a:cubicBezTo>
                    <a:pt x="121" y="0"/>
                    <a:pt x="154" y="15"/>
                    <a:pt x="154" y="69"/>
                  </a:cubicBezTo>
                  <a:cubicBezTo>
                    <a:pt x="154" y="195"/>
                    <a:pt x="154" y="195"/>
                    <a:pt x="154" y="195"/>
                  </a:cubicBezTo>
                  <a:cubicBezTo>
                    <a:pt x="124" y="195"/>
                    <a:pt x="124" y="195"/>
                    <a:pt x="124" y="195"/>
                  </a:cubicBezTo>
                  <a:cubicBezTo>
                    <a:pt x="124" y="171"/>
                    <a:pt x="124" y="171"/>
                    <a:pt x="124" y="171"/>
                  </a:cubicBezTo>
                  <a:cubicBezTo>
                    <a:pt x="109" y="189"/>
                    <a:pt x="92" y="199"/>
                    <a:pt x="64" y="199"/>
                  </a:cubicBezTo>
                  <a:cubicBezTo>
                    <a:pt x="28" y="199"/>
                    <a:pt x="0" y="182"/>
                    <a:pt x="0" y="142"/>
                  </a:cubicBezTo>
                  <a:close/>
                  <a:moveTo>
                    <a:pt x="124" y="128"/>
                  </a:moveTo>
                  <a:cubicBezTo>
                    <a:pt x="124" y="104"/>
                    <a:pt x="124" y="104"/>
                    <a:pt x="124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59" y="104"/>
                    <a:pt x="30" y="114"/>
                    <a:pt x="30" y="142"/>
                  </a:cubicBezTo>
                  <a:cubicBezTo>
                    <a:pt x="30" y="162"/>
                    <a:pt x="40" y="175"/>
                    <a:pt x="67" y="175"/>
                  </a:cubicBezTo>
                  <a:cubicBezTo>
                    <a:pt x="99" y="175"/>
                    <a:pt x="124" y="158"/>
                    <a:pt x="124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280" name="Google Shape;2280;p26"/>
            <p:cNvSpPr/>
            <p:nvPr/>
          </p:nvSpPr>
          <p:spPr>
            <a:xfrm>
              <a:off x="1012" y="750"/>
              <a:ext cx="319" cy="390"/>
            </a:xfrm>
            <a:custGeom>
              <a:avLst/>
              <a:gdLst/>
              <a:ahLst/>
              <a:cxnLst/>
              <a:rect l="l" t="t" r="r" b="b"/>
              <a:pathLst>
                <a:path w="160" h="195" extrusionOk="0">
                  <a:moveTo>
                    <a:pt x="0" y="3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40" y="16"/>
                    <a:pt x="61" y="0"/>
                    <a:pt x="93" y="0"/>
                  </a:cubicBezTo>
                  <a:cubicBezTo>
                    <a:pt x="132" y="0"/>
                    <a:pt x="160" y="22"/>
                    <a:pt x="160" y="78"/>
                  </a:cubicBezTo>
                  <a:cubicBezTo>
                    <a:pt x="160" y="195"/>
                    <a:pt x="160" y="195"/>
                    <a:pt x="160" y="195"/>
                  </a:cubicBezTo>
                  <a:cubicBezTo>
                    <a:pt x="130" y="195"/>
                    <a:pt x="130" y="195"/>
                    <a:pt x="130" y="195"/>
                  </a:cubicBezTo>
                  <a:cubicBezTo>
                    <a:pt x="130" y="75"/>
                    <a:pt x="130" y="75"/>
                    <a:pt x="130" y="75"/>
                  </a:cubicBezTo>
                  <a:cubicBezTo>
                    <a:pt x="130" y="42"/>
                    <a:pt x="115" y="27"/>
                    <a:pt x="84" y="27"/>
                  </a:cubicBezTo>
                  <a:cubicBezTo>
                    <a:pt x="56" y="27"/>
                    <a:pt x="31" y="45"/>
                    <a:pt x="31" y="79"/>
                  </a:cubicBezTo>
                  <a:cubicBezTo>
                    <a:pt x="31" y="195"/>
                    <a:pt x="31" y="195"/>
                    <a:pt x="31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281" name="Google Shape;2281;p26"/>
            <p:cNvSpPr/>
            <p:nvPr/>
          </p:nvSpPr>
          <p:spPr>
            <a:xfrm>
              <a:off x="1363" y="574"/>
              <a:ext cx="366" cy="574"/>
            </a:xfrm>
            <a:custGeom>
              <a:avLst/>
              <a:gdLst/>
              <a:ahLst/>
              <a:cxnLst/>
              <a:rect l="l" t="t" r="r" b="b"/>
              <a:pathLst>
                <a:path w="183" h="287" extrusionOk="0">
                  <a:moveTo>
                    <a:pt x="0" y="191"/>
                  </a:moveTo>
                  <a:cubicBezTo>
                    <a:pt x="0" y="188"/>
                    <a:pt x="0" y="188"/>
                    <a:pt x="0" y="188"/>
                  </a:cubicBezTo>
                  <a:cubicBezTo>
                    <a:pt x="0" y="130"/>
                    <a:pt x="37" y="88"/>
                    <a:pt x="90" y="88"/>
                  </a:cubicBezTo>
                  <a:cubicBezTo>
                    <a:pt x="122" y="88"/>
                    <a:pt x="142" y="104"/>
                    <a:pt x="153" y="122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3" y="283"/>
                    <a:pt x="183" y="283"/>
                    <a:pt x="183" y="283"/>
                  </a:cubicBezTo>
                  <a:cubicBezTo>
                    <a:pt x="153" y="283"/>
                    <a:pt x="153" y="283"/>
                    <a:pt x="153" y="283"/>
                  </a:cubicBezTo>
                  <a:cubicBezTo>
                    <a:pt x="153" y="250"/>
                    <a:pt x="153" y="250"/>
                    <a:pt x="153" y="250"/>
                  </a:cubicBezTo>
                  <a:cubicBezTo>
                    <a:pt x="142" y="269"/>
                    <a:pt x="115" y="287"/>
                    <a:pt x="87" y="287"/>
                  </a:cubicBezTo>
                  <a:cubicBezTo>
                    <a:pt x="37" y="287"/>
                    <a:pt x="0" y="251"/>
                    <a:pt x="0" y="191"/>
                  </a:cubicBezTo>
                  <a:close/>
                  <a:moveTo>
                    <a:pt x="154" y="189"/>
                  </a:moveTo>
                  <a:cubicBezTo>
                    <a:pt x="154" y="186"/>
                    <a:pt x="154" y="186"/>
                    <a:pt x="154" y="186"/>
                  </a:cubicBezTo>
                  <a:cubicBezTo>
                    <a:pt x="154" y="137"/>
                    <a:pt x="130" y="113"/>
                    <a:pt x="93" y="113"/>
                  </a:cubicBezTo>
                  <a:cubicBezTo>
                    <a:pt x="55" y="113"/>
                    <a:pt x="32" y="140"/>
                    <a:pt x="32" y="187"/>
                  </a:cubicBezTo>
                  <a:cubicBezTo>
                    <a:pt x="32" y="190"/>
                    <a:pt x="32" y="190"/>
                    <a:pt x="32" y="190"/>
                  </a:cubicBezTo>
                  <a:cubicBezTo>
                    <a:pt x="32" y="238"/>
                    <a:pt x="58" y="261"/>
                    <a:pt x="90" y="261"/>
                  </a:cubicBezTo>
                  <a:cubicBezTo>
                    <a:pt x="126" y="261"/>
                    <a:pt x="154" y="238"/>
                    <a:pt x="154" y="1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282" name="Google Shape;2282;p26"/>
            <p:cNvSpPr/>
            <p:nvPr/>
          </p:nvSpPr>
          <p:spPr>
            <a:xfrm>
              <a:off x="1763" y="750"/>
              <a:ext cx="289" cy="398"/>
            </a:xfrm>
            <a:custGeom>
              <a:avLst/>
              <a:gdLst/>
              <a:ahLst/>
              <a:cxnLst/>
              <a:rect l="l" t="t" r="r" b="b"/>
              <a:pathLst>
                <a:path w="145" h="199" extrusionOk="0">
                  <a:moveTo>
                    <a:pt x="0" y="136"/>
                  </a:moveTo>
                  <a:cubicBezTo>
                    <a:pt x="29" y="136"/>
                    <a:pt x="29" y="136"/>
                    <a:pt x="29" y="136"/>
                  </a:cubicBezTo>
                  <a:cubicBezTo>
                    <a:pt x="32" y="159"/>
                    <a:pt x="44" y="173"/>
                    <a:pt x="75" y="173"/>
                  </a:cubicBezTo>
                  <a:cubicBezTo>
                    <a:pt x="104" y="173"/>
                    <a:pt x="116" y="164"/>
                    <a:pt x="116" y="143"/>
                  </a:cubicBezTo>
                  <a:cubicBezTo>
                    <a:pt x="116" y="123"/>
                    <a:pt x="101" y="116"/>
                    <a:pt x="72" y="111"/>
                  </a:cubicBezTo>
                  <a:cubicBezTo>
                    <a:pt x="22" y="101"/>
                    <a:pt x="5" y="88"/>
                    <a:pt x="5" y="54"/>
                  </a:cubicBezTo>
                  <a:cubicBezTo>
                    <a:pt x="5" y="18"/>
                    <a:pt x="40" y="0"/>
                    <a:pt x="70" y="0"/>
                  </a:cubicBezTo>
                  <a:cubicBezTo>
                    <a:pt x="104" y="0"/>
                    <a:pt x="134" y="14"/>
                    <a:pt x="139" y="56"/>
                  </a:cubicBezTo>
                  <a:cubicBezTo>
                    <a:pt x="110" y="56"/>
                    <a:pt x="110" y="56"/>
                    <a:pt x="110" y="56"/>
                  </a:cubicBezTo>
                  <a:cubicBezTo>
                    <a:pt x="105" y="35"/>
                    <a:pt x="94" y="25"/>
                    <a:pt x="69" y="25"/>
                  </a:cubicBezTo>
                  <a:cubicBezTo>
                    <a:pt x="47" y="25"/>
                    <a:pt x="33" y="36"/>
                    <a:pt x="33" y="53"/>
                  </a:cubicBezTo>
                  <a:cubicBezTo>
                    <a:pt x="33" y="70"/>
                    <a:pt x="43" y="77"/>
                    <a:pt x="78" y="83"/>
                  </a:cubicBezTo>
                  <a:cubicBezTo>
                    <a:pt x="117" y="91"/>
                    <a:pt x="145" y="100"/>
                    <a:pt x="145" y="140"/>
                  </a:cubicBezTo>
                  <a:cubicBezTo>
                    <a:pt x="145" y="175"/>
                    <a:pt x="122" y="199"/>
                    <a:pt x="75" y="199"/>
                  </a:cubicBezTo>
                  <a:cubicBezTo>
                    <a:pt x="29" y="199"/>
                    <a:pt x="1" y="176"/>
                    <a:pt x="0" y="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283" name="Google Shape;2283;p26"/>
            <p:cNvSpPr/>
            <p:nvPr/>
          </p:nvSpPr>
          <p:spPr>
            <a:xfrm>
              <a:off x="2052" y="670"/>
              <a:ext cx="212" cy="476"/>
            </a:xfrm>
            <a:custGeom>
              <a:avLst/>
              <a:gdLst/>
              <a:ahLst/>
              <a:cxnLst/>
              <a:rect l="l" t="t" r="r" b="b"/>
              <a:pathLst>
                <a:path w="106" h="238" extrusionOk="0">
                  <a:moveTo>
                    <a:pt x="28" y="187"/>
                  </a:moveTo>
                  <a:cubicBezTo>
                    <a:pt x="28" y="69"/>
                    <a:pt x="28" y="69"/>
                    <a:pt x="28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103" y="43"/>
                    <a:pt x="103" y="43"/>
                    <a:pt x="103" y="43"/>
                  </a:cubicBezTo>
                  <a:cubicBezTo>
                    <a:pt x="103" y="69"/>
                    <a:pt x="103" y="69"/>
                    <a:pt x="103" y="69"/>
                  </a:cubicBezTo>
                  <a:cubicBezTo>
                    <a:pt x="58" y="69"/>
                    <a:pt x="58" y="69"/>
                    <a:pt x="58" y="69"/>
                  </a:cubicBezTo>
                  <a:cubicBezTo>
                    <a:pt x="58" y="184"/>
                    <a:pt x="58" y="184"/>
                    <a:pt x="58" y="184"/>
                  </a:cubicBezTo>
                  <a:cubicBezTo>
                    <a:pt x="58" y="203"/>
                    <a:pt x="67" y="212"/>
                    <a:pt x="82" y="212"/>
                  </a:cubicBezTo>
                  <a:cubicBezTo>
                    <a:pt x="92" y="212"/>
                    <a:pt x="99" y="211"/>
                    <a:pt x="106" y="208"/>
                  </a:cubicBezTo>
                  <a:cubicBezTo>
                    <a:pt x="106" y="234"/>
                    <a:pt x="106" y="234"/>
                    <a:pt x="106" y="234"/>
                  </a:cubicBezTo>
                  <a:cubicBezTo>
                    <a:pt x="100" y="236"/>
                    <a:pt x="92" y="238"/>
                    <a:pt x="80" y="238"/>
                  </a:cubicBezTo>
                  <a:cubicBezTo>
                    <a:pt x="45" y="238"/>
                    <a:pt x="28" y="217"/>
                    <a:pt x="28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284" name="Google Shape;2284;p26"/>
            <p:cNvSpPr/>
            <p:nvPr/>
          </p:nvSpPr>
          <p:spPr>
            <a:xfrm>
              <a:off x="2282" y="750"/>
              <a:ext cx="308" cy="398"/>
            </a:xfrm>
            <a:custGeom>
              <a:avLst/>
              <a:gdLst/>
              <a:ahLst/>
              <a:cxnLst/>
              <a:rect l="l" t="t" r="r" b="b"/>
              <a:pathLst>
                <a:path w="154" h="199" extrusionOk="0">
                  <a:moveTo>
                    <a:pt x="0" y="142"/>
                  </a:moveTo>
                  <a:cubicBezTo>
                    <a:pt x="0" y="98"/>
                    <a:pt x="47" y="83"/>
                    <a:pt x="96" y="83"/>
                  </a:cubicBezTo>
                  <a:cubicBezTo>
                    <a:pt x="123" y="83"/>
                    <a:pt x="123" y="83"/>
                    <a:pt x="123" y="83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23" y="38"/>
                    <a:pt x="112" y="25"/>
                    <a:pt x="82" y="25"/>
                  </a:cubicBezTo>
                  <a:cubicBezTo>
                    <a:pt x="56" y="25"/>
                    <a:pt x="41" y="36"/>
                    <a:pt x="38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2" y="16"/>
                    <a:pt x="47" y="0"/>
                    <a:pt x="84" y="0"/>
                  </a:cubicBezTo>
                  <a:cubicBezTo>
                    <a:pt x="120" y="0"/>
                    <a:pt x="154" y="15"/>
                    <a:pt x="154" y="69"/>
                  </a:cubicBezTo>
                  <a:cubicBezTo>
                    <a:pt x="154" y="195"/>
                    <a:pt x="154" y="195"/>
                    <a:pt x="154" y="195"/>
                  </a:cubicBezTo>
                  <a:cubicBezTo>
                    <a:pt x="123" y="195"/>
                    <a:pt x="123" y="195"/>
                    <a:pt x="123" y="195"/>
                  </a:cubicBezTo>
                  <a:cubicBezTo>
                    <a:pt x="123" y="171"/>
                    <a:pt x="123" y="171"/>
                    <a:pt x="123" y="171"/>
                  </a:cubicBezTo>
                  <a:cubicBezTo>
                    <a:pt x="109" y="189"/>
                    <a:pt x="92" y="199"/>
                    <a:pt x="64" y="199"/>
                  </a:cubicBezTo>
                  <a:cubicBezTo>
                    <a:pt x="28" y="199"/>
                    <a:pt x="0" y="182"/>
                    <a:pt x="0" y="142"/>
                  </a:cubicBezTo>
                  <a:close/>
                  <a:moveTo>
                    <a:pt x="123" y="128"/>
                  </a:moveTo>
                  <a:cubicBezTo>
                    <a:pt x="123" y="104"/>
                    <a:pt x="123" y="104"/>
                    <a:pt x="123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58" y="104"/>
                    <a:pt x="30" y="114"/>
                    <a:pt x="30" y="142"/>
                  </a:cubicBezTo>
                  <a:cubicBezTo>
                    <a:pt x="30" y="162"/>
                    <a:pt x="40" y="175"/>
                    <a:pt x="66" y="175"/>
                  </a:cubicBezTo>
                  <a:cubicBezTo>
                    <a:pt x="99" y="175"/>
                    <a:pt x="123" y="158"/>
                    <a:pt x="123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285" name="Google Shape;2285;p26"/>
            <p:cNvSpPr/>
            <p:nvPr/>
          </p:nvSpPr>
          <p:spPr>
            <a:xfrm>
              <a:off x="2624" y="574"/>
              <a:ext cx="365" cy="574"/>
            </a:xfrm>
            <a:custGeom>
              <a:avLst/>
              <a:gdLst/>
              <a:ahLst/>
              <a:cxnLst/>
              <a:rect l="l" t="t" r="r" b="b"/>
              <a:pathLst>
                <a:path w="183" h="287" extrusionOk="0">
                  <a:moveTo>
                    <a:pt x="0" y="191"/>
                  </a:moveTo>
                  <a:cubicBezTo>
                    <a:pt x="0" y="188"/>
                    <a:pt x="0" y="188"/>
                    <a:pt x="0" y="188"/>
                  </a:cubicBezTo>
                  <a:cubicBezTo>
                    <a:pt x="0" y="130"/>
                    <a:pt x="37" y="88"/>
                    <a:pt x="90" y="88"/>
                  </a:cubicBezTo>
                  <a:cubicBezTo>
                    <a:pt x="122" y="88"/>
                    <a:pt x="141" y="104"/>
                    <a:pt x="152" y="12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3" y="283"/>
                    <a:pt x="183" y="283"/>
                    <a:pt x="183" y="283"/>
                  </a:cubicBezTo>
                  <a:cubicBezTo>
                    <a:pt x="152" y="283"/>
                    <a:pt x="152" y="283"/>
                    <a:pt x="152" y="283"/>
                  </a:cubicBezTo>
                  <a:cubicBezTo>
                    <a:pt x="152" y="250"/>
                    <a:pt x="152" y="250"/>
                    <a:pt x="152" y="250"/>
                  </a:cubicBezTo>
                  <a:cubicBezTo>
                    <a:pt x="141" y="269"/>
                    <a:pt x="115" y="287"/>
                    <a:pt x="87" y="287"/>
                  </a:cubicBezTo>
                  <a:cubicBezTo>
                    <a:pt x="36" y="287"/>
                    <a:pt x="0" y="251"/>
                    <a:pt x="0" y="191"/>
                  </a:cubicBezTo>
                  <a:close/>
                  <a:moveTo>
                    <a:pt x="154" y="189"/>
                  </a:moveTo>
                  <a:cubicBezTo>
                    <a:pt x="154" y="186"/>
                    <a:pt x="154" y="186"/>
                    <a:pt x="154" y="186"/>
                  </a:cubicBezTo>
                  <a:cubicBezTo>
                    <a:pt x="154" y="137"/>
                    <a:pt x="130" y="113"/>
                    <a:pt x="93" y="113"/>
                  </a:cubicBezTo>
                  <a:cubicBezTo>
                    <a:pt x="54" y="113"/>
                    <a:pt x="32" y="140"/>
                    <a:pt x="32" y="187"/>
                  </a:cubicBezTo>
                  <a:cubicBezTo>
                    <a:pt x="32" y="190"/>
                    <a:pt x="32" y="190"/>
                    <a:pt x="32" y="190"/>
                  </a:cubicBezTo>
                  <a:cubicBezTo>
                    <a:pt x="32" y="238"/>
                    <a:pt x="58" y="261"/>
                    <a:pt x="90" y="261"/>
                  </a:cubicBezTo>
                  <a:cubicBezTo>
                    <a:pt x="126" y="261"/>
                    <a:pt x="154" y="238"/>
                    <a:pt x="154" y="1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286" name="Google Shape;2286;p26"/>
            <p:cNvSpPr/>
            <p:nvPr/>
          </p:nvSpPr>
          <p:spPr>
            <a:xfrm>
              <a:off x="2654" y="1708"/>
              <a:ext cx="319" cy="568"/>
            </a:xfrm>
            <a:custGeom>
              <a:avLst/>
              <a:gdLst/>
              <a:ahLst/>
              <a:cxnLst/>
              <a:rect l="l" t="t" r="r" b="b"/>
              <a:pathLst>
                <a:path w="160" h="284" extrusionOk="0">
                  <a:moveTo>
                    <a:pt x="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39" y="105"/>
                    <a:pt x="61" y="89"/>
                    <a:pt x="92" y="89"/>
                  </a:cubicBezTo>
                  <a:cubicBezTo>
                    <a:pt x="132" y="89"/>
                    <a:pt x="160" y="111"/>
                    <a:pt x="160" y="166"/>
                  </a:cubicBezTo>
                  <a:cubicBezTo>
                    <a:pt x="160" y="284"/>
                    <a:pt x="160" y="284"/>
                    <a:pt x="160" y="284"/>
                  </a:cubicBezTo>
                  <a:cubicBezTo>
                    <a:pt x="129" y="284"/>
                    <a:pt x="129" y="284"/>
                    <a:pt x="129" y="284"/>
                  </a:cubicBezTo>
                  <a:cubicBezTo>
                    <a:pt x="129" y="164"/>
                    <a:pt x="129" y="164"/>
                    <a:pt x="129" y="164"/>
                  </a:cubicBezTo>
                  <a:cubicBezTo>
                    <a:pt x="129" y="130"/>
                    <a:pt x="115" y="115"/>
                    <a:pt x="84" y="115"/>
                  </a:cubicBezTo>
                  <a:cubicBezTo>
                    <a:pt x="56" y="115"/>
                    <a:pt x="30" y="133"/>
                    <a:pt x="30" y="168"/>
                  </a:cubicBezTo>
                  <a:cubicBezTo>
                    <a:pt x="30" y="284"/>
                    <a:pt x="30" y="284"/>
                    <a:pt x="30" y="284"/>
                  </a:cubicBezTo>
                  <a:cubicBezTo>
                    <a:pt x="0" y="284"/>
                    <a:pt x="0" y="284"/>
                    <a:pt x="0" y="28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287" name="Google Shape;2287;p26"/>
            <p:cNvSpPr/>
            <p:nvPr/>
          </p:nvSpPr>
          <p:spPr>
            <a:xfrm>
              <a:off x="3015" y="1892"/>
              <a:ext cx="316" cy="392"/>
            </a:xfrm>
            <a:custGeom>
              <a:avLst/>
              <a:gdLst/>
              <a:ahLst/>
              <a:cxnLst/>
              <a:rect l="l" t="t" r="r" b="b"/>
              <a:pathLst>
                <a:path w="158" h="196" extrusionOk="0">
                  <a:moveTo>
                    <a:pt x="0" y="12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120"/>
                    <a:pt x="30" y="120"/>
                    <a:pt x="30" y="120"/>
                  </a:cubicBezTo>
                  <a:cubicBezTo>
                    <a:pt x="30" y="154"/>
                    <a:pt x="45" y="169"/>
                    <a:pt x="75" y="169"/>
                  </a:cubicBezTo>
                  <a:cubicBezTo>
                    <a:pt x="102" y="169"/>
                    <a:pt x="128" y="151"/>
                    <a:pt x="128" y="117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58" y="192"/>
                    <a:pt x="158" y="192"/>
                    <a:pt x="158" y="192"/>
                  </a:cubicBezTo>
                  <a:cubicBezTo>
                    <a:pt x="128" y="192"/>
                    <a:pt x="128" y="192"/>
                    <a:pt x="128" y="192"/>
                  </a:cubicBezTo>
                  <a:cubicBezTo>
                    <a:pt x="128" y="162"/>
                    <a:pt x="128" y="162"/>
                    <a:pt x="128" y="162"/>
                  </a:cubicBezTo>
                  <a:cubicBezTo>
                    <a:pt x="119" y="180"/>
                    <a:pt x="98" y="196"/>
                    <a:pt x="67" y="196"/>
                  </a:cubicBezTo>
                  <a:cubicBezTo>
                    <a:pt x="29" y="196"/>
                    <a:pt x="0" y="175"/>
                    <a:pt x="0" y="122"/>
                  </a:cubicBez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288" name="Google Shape;2288;p26"/>
            <p:cNvSpPr/>
            <p:nvPr/>
          </p:nvSpPr>
          <p:spPr>
            <a:xfrm>
              <a:off x="3377" y="1886"/>
              <a:ext cx="547" cy="390"/>
            </a:xfrm>
            <a:custGeom>
              <a:avLst/>
              <a:gdLst/>
              <a:ahLst/>
              <a:cxnLst/>
              <a:rect l="l" t="t" r="r" b="b"/>
              <a:pathLst>
                <a:path w="274" h="195" extrusionOk="0">
                  <a:moveTo>
                    <a:pt x="0" y="3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9" y="15"/>
                    <a:pt x="60" y="0"/>
                    <a:pt x="88" y="0"/>
                  </a:cubicBezTo>
                  <a:cubicBezTo>
                    <a:pt x="112" y="0"/>
                    <a:pt x="134" y="10"/>
                    <a:pt x="144" y="36"/>
                  </a:cubicBezTo>
                  <a:cubicBezTo>
                    <a:pt x="157" y="11"/>
                    <a:pt x="186" y="0"/>
                    <a:pt x="210" y="0"/>
                  </a:cubicBezTo>
                  <a:cubicBezTo>
                    <a:pt x="244" y="0"/>
                    <a:pt x="274" y="20"/>
                    <a:pt x="274" y="76"/>
                  </a:cubicBezTo>
                  <a:cubicBezTo>
                    <a:pt x="274" y="195"/>
                    <a:pt x="274" y="195"/>
                    <a:pt x="274" y="195"/>
                  </a:cubicBezTo>
                  <a:cubicBezTo>
                    <a:pt x="244" y="195"/>
                    <a:pt x="244" y="195"/>
                    <a:pt x="244" y="195"/>
                  </a:cubicBezTo>
                  <a:cubicBezTo>
                    <a:pt x="244" y="74"/>
                    <a:pt x="244" y="74"/>
                    <a:pt x="244" y="74"/>
                  </a:cubicBezTo>
                  <a:cubicBezTo>
                    <a:pt x="244" y="40"/>
                    <a:pt x="230" y="26"/>
                    <a:pt x="203" y="26"/>
                  </a:cubicBezTo>
                  <a:cubicBezTo>
                    <a:pt x="178" y="26"/>
                    <a:pt x="152" y="43"/>
                    <a:pt x="152" y="78"/>
                  </a:cubicBezTo>
                  <a:cubicBezTo>
                    <a:pt x="152" y="195"/>
                    <a:pt x="152" y="195"/>
                    <a:pt x="152" y="195"/>
                  </a:cubicBezTo>
                  <a:cubicBezTo>
                    <a:pt x="122" y="195"/>
                    <a:pt x="122" y="195"/>
                    <a:pt x="122" y="195"/>
                  </a:cubicBezTo>
                  <a:cubicBezTo>
                    <a:pt x="122" y="74"/>
                    <a:pt x="122" y="74"/>
                    <a:pt x="122" y="74"/>
                  </a:cubicBezTo>
                  <a:cubicBezTo>
                    <a:pt x="122" y="40"/>
                    <a:pt x="108" y="26"/>
                    <a:pt x="81" y="26"/>
                  </a:cubicBezTo>
                  <a:cubicBezTo>
                    <a:pt x="56" y="26"/>
                    <a:pt x="31" y="43"/>
                    <a:pt x="31" y="78"/>
                  </a:cubicBezTo>
                  <a:cubicBezTo>
                    <a:pt x="31" y="195"/>
                    <a:pt x="31" y="195"/>
                    <a:pt x="31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289" name="Google Shape;2289;p26"/>
            <p:cNvSpPr/>
            <p:nvPr/>
          </p:nvSpPr>
          <p:spPr>
            <a:xfrm>
              <a:off x="3966" y="1886"/>
              <a:ext cx="307" cy="398"/>
            </a:xfrm>
            <a:custGeom>
              <a:avLst/>
              <a:gdLst/>
              <a:ahLst/>
              <a:cxnLst/>
              <a:rect l="l" t="t" r="r" b="b"/>
              <a:pathLst>
                <a:path w="154" h="199" extrusionOk="0">
                  <a:moveTo>
                    <a:pt x="0" y="142"/>
                  </a:moveTo>
                  <a:cubicBezTo>
                    <a:pt x="0" y="98"/>
                    <a:pt x="47" y="82"/>
                    <a:pt x="96" y="82"/>
                  </a:cubicBezTo>
                  <a:cubicBezTo>
                    <a:pt x="124" y="82"/>
                    <a:pt x="124" y="82"/>
                    <a:pt x="124" y="82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38"/>
                    <a:pt x="112" y="25"/>
                    <a:pt x="83" y="25"/>
                  </a:cubicBezTo>
                  <a:cubicBezTo>
                    <a:pt x="56" y="25"/>
                    <a:pt x="42" y="36"/>
                    <a:pt x="39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2" y="16"/>
                    <a:pt x="47" y="0"/>
                    <a:pt x="84" y="0"/>
                  </a:cubicBezTo>
                  <a:cubicBezTo>
                    <a:pt x="121" y="0"/>
                    <a:pt x="154" y="15"/>
                    <a:pt x="154" y="69"/>
                  </a:cubicBezTo>
                  <a:cubicBezTo>
                    <a:pt x="154" y="195"/>
                    <a:pt x="154" y="195"/>
                    <a:pt x="154" y="195"/>
                  </a:cubicBezTo>
                  <a:cubicBezTo>
                    <a:pt x="124" y="195"/>
                    <a:pt x="124" y="195"/>
                    <a:pt x="124" y="195"/>
                  </a:cubicBezTo>
                  <a:cubicBezTo>
                    <a:pt x="124" y="171"/>
                    <a:pt x="124" y="171"/>
                    <a:pt x="124" y="171"/>
                  </a:cubicBezTo>
                  <a:cubicBezTo>
                    <a:pt x="110" y="189"/>
                    <a:pt x="92" y="199"/>
                    <a:pt x="64" y="199"/>
                  </a:cubicBezTo>
                  <a:cubicBezTo>
                    <a:pt x="29" y="199"/>
                    <a:pt x="0" y="181"/>
                    <a:pt x="0" y="142"/>
                  </a:cubicBezTo>
                  <a:close/>
                  <a:moveTo>
                    <a:pt x="124" y="128"/>
                  </a:moveTo>
                  <a:cubicBezTo>
                    <a:pt x="124" y="104"/>
                    <a:pt x="124" y="104"/>
                    <a:pt x="124" y="104"/>
                  </a:cubicBezTo>
                  <a:cubicBezTo>
                    <a:pt x="98" y="104"/>
                    <a:pt x="98" y="104"/>
                    <a:pt x="98" y="104"/>
                  </a:cubicBezTo>
                  <a:cubicBezTo>
                    <a:pt x="59" y="104"/>
                    <a:pt x="31" y="114"/>
                    <a:pt x="31" y="142"/>
                  </a:cubicBezTo>
                  <a:cubicBezTo>
                    <a:pt x="31" y="162"/>
                    <a:pt x="40" y="174"/>
                    <a:pt x="67" y="174"/>
                  </a:cubicBezTo>
                  <a:cubicBezTo>
                    <a:pt x="99" y="174"/>
                    <a:pt x="124" y="158"/>
                    <a:pt x="124" y="128"/>
                  </a:cubicBez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290" name="Google Shape;2290;p26"/>
            <p:cNvSpPr/>
            <p:nvPr/>
          </p:nvSpPr>
          <p:spPr>
            <a:xfrm>
              <a:off x="4319" y="1886"/>
              <a:ext cx="320" cy="390"/>
            </a:xfrm>
            <a:custGeom>
              <a:avLst/>
              <a:gdLst/>
              <a:ahLst/>
              <a:cxnLst/>
              <a:rect l="l" t="t" r="r" b="b"/>
              <a:pathLst>
                <a:path w="160" h="195" extrusionOk="0">
                  <a:moveTo>
                    <a:pt x="0" y="3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9" y="16"/>
                    <a:pt x="60" y="0"/>
                    <a:pt x="92" y="0"/>
                  </a:cubicBezTo>
                  <a:cubicBezTo>
                    <a:pt x="132" y="0"/>
                    <a:pt x="160" y="22"/>
                    <a:pt x="160" y="77"/>
                  </a:cubicBezTo>
                  <a:cubicBezTo>
                    <a:pt x="160" y="195"/>
                    <a:pt x="160" y="195"/>
                    <a:pt x="160" y="195"/>
                  </a:cubicBezTo>
                  <a:cubicBezTo>
                    <a:pt x="129" y="195"/>
                    <a:pt x="129" y="195"/>
                    <a:pt x="129" y="195"/>
                  </a:cubicBezTo>
                  <a:cubicBezTo>
                    <a:pt x="129" y="75"/>
                    <a:pt x="129" y="75"/>
                    <a:pt x="129" y="75"/>
                  </a:cubicBezTo>
                  <a:cubicBezTo>
                    <a:pt x="129" y="41"/>
                    <a:pt x="115" y="26"/>
                    <a:pt x="84" y="26"/>
                  </a:cubicBezTo>
                  <a:cubicBezTo>
                    <a:pt x="56" y="26"/>
                    <a:pt x="30" y="44"/>
                    <a:pt x="30" y="79"/>
                  </a:cubicBezTo>
                  <a:cubicBezTo>
                    <a:pt x="30" y="195"/>
                    <a:pt x="30" y="195"/>
                    <a:pt x="30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291" name="Google Shape;2291;p26"/>
            <p:cNvSpPr/>
            <p:nvPr/>
          </p:nvSpPr>
          <p:spPr>
            <a:xfrm>
              <a:off x="4837" y="1706"/>
              <a:ext cx="215" cy="570"/>
            </a:xfrm>
            <a:custGeom>
              <a:avLst/>
              <a:gdLst/>
              <a:ahLst/>
              <a:cxnLst/>
              <a:rect l="l" t="t" r="r" b="b"/>
              <a:pathLst>
                <a:path w="108" h="285" extrusionOk="0">
                  <a:moveTo>
                    <a:pt x="28" y="119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8" y="23"/>
                    <a:pt x="47" y="0"/>
                    <a:pt x="85" y="0"/>
                  </a:cubicBezTo>
                  <a:cubicBezTo>
                    <a:pt x="95" y="0"/>
                    <a:pt x="100" y="1"/>
                    <a:pt x="108" y="4"/>
                  </a:cubicBezTo>
                  <a:cubicBezTo>
                    <a:pt x="108" y="30"/>
                    <a:pt x="108" y="30"/>
                    <a:pt x="108" y="30"/>
                  </a:cubicBezTo>
                  <a:cubicBezTo>
                    <a:pt x="102" y="27"/>
                    <a:pt x="95" y="26"/>
                    <a:pt x="86" y="26"/>
                  </a:cubicBezTo>
                  <a:cubicBezTo>
                    <a:pt x="66" y="26"/>
                    <a:pt x="58" y="39"/>
                    <a:pt x="58" y="59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105" y="93"/>
                    <a:pt x="105" y="93"/>
                    <a:pt x="105" y="93"/>
                  </a:cubicBezTo>
                  <a:cubicBezTo>
                    <a:pt x="105" y="119"/>
                    <a:pt x="105" y="119"/>
                    <a:pt x="105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285"/>
                    <a:pt x="58" y="285"/>
                    <a:pt x="58" y="285"/>
                  </a:cubicBezTo>
                  <a:cubicBezTo>
                    <a:pt x="28" y="285"/>
                    <a:pt x="28" y="285"/>
                    <a:pt x="28" y="285"/>
                  </a:cubicBezTo>
                  <a:lnTo>
                    <a:pt x="28" y="119"/>
                  </a:ln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292" name="Google Shape;2292;p26"/>
            <p:cNvSpPr/>
            <p:nvPr/>
          </p:nvSpPr>
          <p:spPr>
            <a:xfrm>
              <a:off x="5024" y="1886"/>
              <a:ext cx="378" cy="398"/>
            </a:xfrm>
            <a:custGeom>
              <a:avLst/>
              <a:gdLst/>
              <a:ahLst/>
              <a:cxnLst/>
              <a:rect l="l" t="t" r="r" b="b"/>
              <a:pathLst>
                <a:path w="189" h="199" extrusionOk="0">
                  <a:moveTo>
                    <a:pt x="0" y="101"/>
                  </a:moveTo>
                  <a:cubicBezTo>
                    <a:pt x="0" y="98"/>
                    <a:pt x="0" y="98"/>
                    <a:pt x="0" y="98"/>
                  </a:cubicBezTo>
                  <a:cubicBezTo>
                    <a:pt x="0" y="40"/>
                    <a:pt x="40" y="0"/>
                    <a:pt x="95" y="0"/>
                  </a:cubicBezTo>
                  <a:cubicBezTo>
                    <a:pt x="149" y="0"/>
                    <a:pt x="189" y="40"/>
                    <a:pt x="189" y="98"/>
                  </a:cubicBezTo>
                  <a:cubicBezTo>
                    <a:pt x="189" y="100"/>
                    <a:pt x="189" y="100"/>
                    <a:pt x="189" y="100"/>
                  </a:cubicBezTo>
                  <a:cubicBezTo>
                    <a:pt x="189" y="158"/>
                    <a:pt x="149" y="199"/>
                    <a:pt x="94" y="199"/>
                  </a:cubicBezTo>
                  <a:cubicBezTo>
                    <a:pt x="39" y="199"/>
                    <a:pt x="0" y="157"/>
                    <a:pt x="0" y="101"/>
                  </a:cubicBezTo>
                  <a:close/>
                  <a:moveTo>
                    <a:pt x="157" y="101"/>
                  </a:moveTo>
                  <a:cubicBezTo>
                    <a:pt x="157" y="98"/>
                    <a:pt x="157" y="98"/>
                    <a:pt x="157" y="98"/>
                  </a:cubicBezTo>
                  <a:cubicBezTo>
                    <a:pt x="157" y="54"/>
                    <a:pt x="133" y="25"/>
                    <a:pt x="95" y="25"/>
                  </a:cubicBezTo>
                  <a:cubicBezTo>
                    <a:pt x="56" y="25"/>
                    <a:pt x="32" y="54"/>
                    <a:pt x="32" y="9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45"/>
                    <a:pt x="56" y="173"/>
                    <a:pt x="95" y="173"/>
                  </a:cubicBezTo>
                  <a:cubicBezTo>
                    <a:pt x="133" y="173"/>
                    <a:pt x="157" y="144"/>
                    <a:pt x="157" y="101"/>
                  </a:cubicBez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293" name="Google Shape;2293;p26"/>
            <p:cNvSpPr/>
            <p:nvPr/>
          </p:nvSpPr>
          <p:spPr>
            <a:xfrm>
              <a:off x="5446" y="1886"/>
              <a:ext cx="186" cy="390"/>
            </a:xfrm>
            <a:custGeom>
              <a:avLst/>
              <a:gdLst/>
              <a:ahLst/>
              <a:cxnLst/>
              <a:rect l="l" t="t" r="r" b="b"/>
              <a:pathLst>
                <a:path w="93" h="195" extrusionOk="0">
                  <a:moveTo>
                    <a:pt x="0" y="3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42" y="16"/>
                    <a:pt x="59" y="1"/>
                    <a:pt x="93" y="0"/>
                  </a:cubicBezTo>
                  <a:cubicBezTo>
                    <a:pt x="93" y="29"/>
                    <a:pt x="93" y="29"/>
                    <a:pt x="93" y="29"/>
                  </a:cubicBezTo>
                  <a:cubicBezTo>
                    <a:pt x="55" y="30"/>
                    <a:pt x="30" y="42"/>
                    <a:pt x="30" y="90"/>
                  </a:cubicBezTo>
                  <a:cubicBezTo>
                    <a:pt x="30" y="195"/>
                    <a:pt x="30" y="195"/>
                    <a:pt x="30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294" name="Google Shape;2294;p26"/>
            <p:cNvSpPr/>
            <p:nvPr/>
          </p:nvSpPr>
          <p:spPr>
            <a:xfrm>
              <a:off x="5656" y="1892"/>
              <a:ext cx="541" cy="384"/>
            </a:xfrm>
            <a:custGeom>
              <a:avLst/>
              <a:gdLst/>
              <a:ahLst/>
              <a:cxnLst/>
              <a:rect l="l" t="t" r="r" b="b"/>
              <a:pathLst>
                <a:path w="541" h="384" extrusionOk="0">
                  <a:moveTo>
                    <a:pt x="0" y="0"/>
                  </a:moveTo>
                  <a:lnTo>
                    <a:pt x="66" y="0"/>
                  </a:lnTo>
                  <a:lnTo>
                    <a:pt x="155" y="310"/>
                  </a:lnTo>
                  <a:lnTo>
                    <a:pt x="247" y="0"/>
                  </a:lnTo>
                  <a:lnTo>
                    <a:pt x="301" y="0"/>
                  </a:lnTo>
                  <a:lnTo>
                    <a:pt x="389" y="310"/>
                  </a:lnTo>
                  <a:lnTo>
                    <a:pt x="479" y="0"/>
                  </a:lnTo>
                  <a:lnTo>
                    <a:pt x="541" y="0"/>
                  </a:lnTo>
                  <a:lnTo>
                    <a:pt x="421" y="384"/>
                  </a:lnTo>
                  <a:lnTo>
                    <a:pt x="353" y="384"/>
                  </a:lnTo>
                  <a:lnTo>
                    <a:pt x="273" y="96"/>
                  </a:lnTo>
                  <a:lnTo>
                    <a:pt x="183" y="384"/>
                  </a:lnTo>
                  <a:lnTo>
                    <a:pt x="117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295" name="Google Shape;2295;p26"/>
            <p:cNvSpPr/>
            <p:nvPr/>
          </p:nvSpPr>
          <p:spPr>
            <a:xfrm>
              <a:off x="6181" y="1886"/>
              <a:ext cx="308" cy="398"/>
            </a:xfrm>
            <a:custGeom>
              <a:avLst/>
              <a:gdLst/>
              <a:ahLst/>
              <a:cxnLst/>
              <a:rect l="l" t="t" r="r" b="b"/>
              <a:pathLst>
                <a:path w="154" h="199" extrusionOk="0">
                  <a:moveTo>
                    <a:pt x="0" y="142"/>
                  </a:moveTo>
                  <a:cubicBezTo>
                    <a:pt x="0" y="98"/>
                    <a:pt x="47" y="82"/>
                    <a:pt x="96" y="82"/>
                  </a:cubicBezTo>
                  <a:cubicBezTo>
                    <a:pt x="123" y="82"/>
                    <a:pt x="123" y="82"/>
                    <a:pt x="123" y="82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23" y="38"/>
                    <a:pt x="112" y="25"/>
                    <a:pt x="82" y="25"/>
                  </a:cubicBezTo>
                  <a:cubicBezTo>
                    <a:pt x="56" y="25"/>
                    <a:pt x="41" y="36"/>
                    <a:pt x="38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2" y="16"/>
                    <a:pt x="47" y="0"/>
                    <a:pt x="84" y="0"/>
                  </a:cubicBezTo>
                  <a:cubicBezTo>
                    <a:pt x="120" y="0"/>
                    <a:pt x="154" y="15"/>
                    <a:pt x="154" y="69"/>
                  </a:cubicBezTo>
                  <a:cubicBezTo>
                    <a:pt x="154" y="195"/>
                    <a:pt x="154" y="195"/>
                    <a:pt x="154" y="195"/>
                  </a:cubicBezTo>
                  <a:cubicBezTo>
                    <a:pt x="123" y="195"/>
                    <a:pt x="123" y="195"/>
                    <a:pt x="123" y="195"/>
                  </a:cubicBezTo>
                  <a:cubicBezTo>
                    <a:pt x="123" y="171"/>
                    <a:pt x="123" y="171"/>
                    <a:pt x="123" y="171"/>
                  </a:cubicBezTo>
                  <a:cubicBezTo>
                    <a:pt x="109" y="189"/>
                    <a:pt x="92" y="199"/>
                    <a:pt x="63" y="199"/>
                  </a:cubicBezTo>
                  <a:cubicBezTo>
                    <a:pt x="28" y="199"/>
                    <a:pt x="0" y="181"/>
                    <a:pt x="0" y="142"/>
                  </a:cubicBezTo>
                  <a:close/>
                  <a:moveTo>
                    <a:pt x="123" y="128"/>
                  </a:moveTo>
                  <a:cubicBezTo>
                    <a:pt x="123" y="104"/>
                    <a:pt x="123" y="104"/>
                    <a:pt x="123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58" y="104"/>
                    <a:pt x="30" y="114"/>
                    <a:pt x="30" y="142"/>
                  </a:cubicBezTo>
                  <a:cubicBezTo>
                    <a:pt x="30" y="162"/>
                    <a:pt x="40" y="174"/>
                    <a:pt x="66" y="174"/>
                  </a:cubicBezTo>
                  <a:cubicBezTo>
                    <a:pt x="99" y="174"/>
                    <a:pt x="123" y="158"/>
                    <a:pt x="123" y="128"/>
                  </a:cubicBez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296" name="Google Shape;2296;p26"/>
            <p:cNvSpPr/>
            <p:nvPr/>
          </p:nvSpPr>
          <p:spPr>
            <a:xfrm>
              <a:off x="6532" y="1886"/>
              <a:ext cx="186" cy="390"/>
            </a:xfrm>
            <a:custGeom>
              <a:avLst/>
              <a:gdLst/>
              <a:ahLst/>
              <a:cxnLst/>
              <a:rect l="l" t="t" r="r" b="b"/>
              <a:pathLst>
                <a:path w="93" h="195" extrusionOk="0">
                  <a:moveTo>
                    <a:pt x="0" y="3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42" y="16"/>
                    <a:pt x="59" y="1"/>
                    <a:pt x="93" y="0"/>
                  </a:cubicBezTo>
                  <a:cubicBezTo>
                    <a:pt x="93" y="29"/>
                    <a:pt x="93" y="29"/>
                    <a:pt x="93" y="29"/>
                  </a:cubicBezTo>
                  <a:cubicBezTo>
                    <a:pt x="55" y="30"/>
                    <a:pt x="30" y="42"/>
                    <a:pt x="30" y="90"/>
                  </a:cubicBezTo>
                  <a:cubicBezTo>
                    <a:pt x="30" y="195"/>
                    <a:pt x="30" y="195"/>
                    <a:pt x="30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297" name="Google Shape;2297;p26"/>
            <p:cNvSpPr/>
            <p:nvPr/>
          </p:nvSpPr>
          <p:spPr>
            <a:xfrm>
              <a:off x="6704" y="1708"/>
              <a:ext cx="366" cy="576"/>
            </a:xfrm>
            <a:custGeom>
              <a:avLst/>
              <a:gdLst/>
              <a:ahLst/>
              <a:cxnLst/>
              <a:rect l="l" t="t" r="r" b="b"/>
              <a:pathLst>
                <a:path w="183" h="288" extrusionOk="0">
                  <a:moveTo>
                    <a:pt x="0" y="192"/>
                  </a:moveTo>
                  <a:cubicBezTo>
                    <a:pt x="0" y="189"/>
                    <a:pt x="0" y="189"/>
                    <a:pt x="0" y="189"/>
                  </a:cubicBezTo>
                  <a:cubicBezTo>
                    <a:pt x="0" y="130"/>
                    <a:pt x="36" y="89"/>
                    <a:pt x="89" y="89"/>
                  </a:cubicBezTo>
                  <a:cubicBezTo>
                    <a:pt x="121" y="89"/>
                    <a:pt x="141" y="104"/>
                    <a:pt x="152" y="123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3" y="284"/>
                    <a:pt x="183" y="284"/>
                    <a:pt x="183" y="284"/>
                  </a:cubicBezTo>
                  <a:cubicBezTo>
                    <a:pt x="152" y="284"/>
                    <a:pt x="152" y="284"/>
                    <a:pt x="152" y="284"/>
                  </a:cubicBezTo>
                  <a:cubicBezTo>
                    <a:pt x="152" y="251"/>
                    <a:pt x="152" y="251"/>
                    <a:pt x="152" y="251"/>
                  </a:cubicBezTo>
                  <a:cubicBezTo>
                    <a:pt x="141" y="270"/>
                    <a:pt x="114" y="288"/>
                    <a:pt x="86" y="288"/>
                  </a:cubicBezTo>
                  <a:cubicBezTo>
                    <a:pt x="36" y="288"/>
                    <a:pt x="0" y="252"/>
                    <a:pt x="0" y="192"/>
                  </a:cubicBezTo>
                  <a:close/>
                  <a:moveTo>
                    <a:pt x="153" y="189"/>
                  </a:moveTo>
                  <a:cubicBezTo>
                    <a:pt x="153" y="187"/>
                    <a:pt x="153" y="187"/>
                    <a:pt x="153" y="187"/>
                  </a:cubicBezTo>
                  <a:cubicBezTo>
                    <a:pt x="153" y="137"/>
                    <a:pt x="130" y="114"/>
                    <a:pt x="92" y="114"/>
                  </a:cubicBezTo>
                  <a:cubicBezTo>
                    <a:pt x="54" y="114"/>
                    <a:pt x="31" y="141"/>
                    <a:pt x="31" y="188"/>
                  </a:cubicBezTo>
                  <a:cubicBezTo>
                    <a:pt x="31" y="191"/>
                    <a:pt x="31" y="191"/>
                    <a:pt x="31" y="191"/>
                  </a:cubicBezTo>
                  <a:cubicBezTo>
                    <a:pt x="31" y="239"/>
                    <a:pt x="57" y="262"/>
                    <a:pt x="90" y="262"/>
                  </a:cubicBezTo>
                  <a:cubicBezTo>
                    <a:pt x="125" y="262"/>
                    <a:pt x="153" y="239"/>
                    <a:pt x="153" y="189"/>
                  </a:cubicBezTo>
                  <a:close/>
                </a:path>
              </a:pathLst>
            </a:cu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298" name="Google Shape;2298;p26"/>
            <p:cNvSpPr/>
            <p:nvPr/>
          </p:nvSpPr>
          <p:spPr>
            <a:xfrm>
              <a:off x="7102" y="2186"/>
              <a:ext cx="0" cy="0"/>
            </a:xfrm>
            <a:prstGeom prst="ellipse">
              <a:avLst/>
            </a:prstGeom>
            <a:solidFill>
              <a:srgbClr val="0F1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299" name="Google Shape;2299;p26"/>
            <p:cNvSpPr/>
            <p:nvPr/>
          </p:nvSpPr>
          <p:spPr>
            <a:xfrm>
              <a:off x="482" y="3350"/>
              <a:ext cx="390" cy="390"/>
            </a:xfrm>
            <a:custGeom>
              <a:avLst/>
              <a:gdLst/>
              <a:ahLst/>
              <a:cxnLst/>
              <a:rect l="l" t="t" r="r" b="b"/>
              <a:pathLst>
                <a:path w="195" h="195" extrusionOk="0">
                  <a:moveTo>
                    <a:pt x="152" y="195"/>
                  </a:moveTo>
                  <a:cubicBezTo>
                    <a:pt x="195" y="195"/>
                    <a:pt x="195" y="195"/>
                    <a:pt x="195" y="195"/>
                  </a:cubicBezTo>
                  <a:cubicBezTo>
                    <a:pt x="195" y="86"/>
                    <a:pt x="195" y="86"/>
                    <a:pt x="195" y="86"/>
                  </a:cubicBezTo>
                  <a:cubicBezTo>
                    <a:pt x="195" y="80"/>
                    <a:pt x="193" y="74"/>
                    <a:pt x="189" y="70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1" y="2"/>
                    <a:pt x="115" y="0"/>
                    <a:pt x="10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37" y="43"/>
                    <a:pt x="152" y="58"/>
                    <a:pt x="152" y="76"/>
                  </a:cubicBezTo>
                  <a:lnTo>
                    <a:pt x="152" y="1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300" name="Google Shape;2300;p26"/>
            <p:cNvSpPr/>
            <p:nvPr/>
          </p:nvSpPr>
          <p:spPr>
            <a:xfrm>
              <a:off x="914" y="3350"/>
              <a:ext cx="389" cy="390"/>
            </a:xfrm>
            <a:custGeom>
              <a:avLst/>
              <a:gdLst/>
              <a:ahLst/>
              <a:cxnLst/>
              <a:rect l="l" t="t" r="r" b="b"/>
              <a:pathLst>
                <a:path w="195" h="195" extrusionOk="0">
                  <a:moveTo>
                    <a:pt x="44" y="195"/>
                  </a:moveTo>
                  <a:cubicBezTo>
                    <a:pt x="0" y="195"/>
                    <a:pt x="0" y="195"/>
                    <a:pt x="0" y="19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0"/>
                    <a:pt x="3" y="74"/>
                    <a:pt x="7" y="70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5" y="2"/>
                    <a:pt x="80" y="0"/>
                    <a:pt x="86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43"/>
                    <a:pt x="195" y="43"/>
                    <a:pt x="195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58" y="43"/>
                    <a:pt x="44" y="58"/>
                    <a:pt x="44" y="76"/>
                  </a:cubicBezTo>
                  <a:lnTo>
                    <a:pt x="44" y="1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2301" name="Google Shape;2301;p26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2302" name="Google Shape;2302;p26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2303" name="Google Shape;2303;p26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04" name="Google Shape;2304;p26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05" name="Google Shape;2305;p26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06" name="Google Shape;2306;p26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07" name="Google Shape;2307;p26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08" name="Google Shape;2308;p26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09" name="Google Shape;2309;p26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10" name="Google Shape;2310;p26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11" name="Google Shape;2311;p26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12" name="Google Shape;2312;p26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13" name="Google Shape;2313;p26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14" name="Google Shape;2314;p26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15" name="Google Shape;2315;p26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16" name="Google Shape;2316;p26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17" name="Google Shape;2317;p26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18" name="Google Shape;2318;p26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319" name="Google Shape;2319;p26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2320" name="Google Shape;2320;p26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21" name="Google Shape;2321;p26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22" name="Google Shape;2322;p26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23" name="Google Shape;2323;p26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24" name="Google Shape;2324;p26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25" name="Google Shape;2325;p26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26" name="Google Shape;2326;p26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27" name="Google Shape;2327;p26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28" name="Google Shape;2328;p26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29" name="Google Shape;2329;p26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30" name="Google Shape;2330;p26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31" name="Google Shape;2331;p26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32" name="Google Shape;2332;p26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33" name="Google Shape;2333;p26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34" name="Google Shape;2334;p26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35" name="Google Shape;2335;p26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336" name="Google Shape;2336;p26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2337" name="Google Shape;2337;p26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38" name="Google Shape;2338;p26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39" name="Google Shape;2339;p26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40" name="Google Shape;2340;p26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41" name="Google Shape;2341;p26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42" name="Google Shape;2342;p26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43" name="Google Shape;2343;p26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44" name="Google Shape;2344;p26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45" name="Google Shape;2345;p26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46" name="Google Shape;2346;p26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47" name="Google Shape;2347;p26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48" name="Google Shape;2348;p26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49" name="Google Shape;2349;p26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50" name="Google Shape;2350;p26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51" name="Google Shape;2351;p26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52" name="Google Shape;2352;p26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53" name="Google Shape;2353;p26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54" name="Google Shape;2354;p26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55" name="Google Shape;2355;p26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56" name="Google Shape;2356;p26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57" name="Google Shape;2357;p26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58" name="Google Shape;2358;p26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59" name="Google Shape;2359;p26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60" name="Google Shape;2360;p26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61" name="Google Shape;2361;p26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62" name="Google Shape;2362;p26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363" name="Google Shape;2363;p26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2364" name="Google Shape;2364;p26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65" name="Google Shape;2365;p26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66" name="Google Shape;2366;p26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67" name="Google Shape;2367;p26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68" name="Google Shape;2368;p26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69" name="Google Shape;2369;p26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70" name="Google Shape;2370;p26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71" name="Google Shape;2371;p26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72" name="Google Shape;2372;p26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73" name="Google Shape;2373;p26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74" name="Google Shape;2374;p26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75" name="Google Shape;2375;p26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76" name="Google Shape;2376;p26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77" name="Google Shape;2377;p26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78" name="Google Shape;2378;p26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79" name="Google Shape;2379;p26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80" name="Google Shape;2380;p26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81" name="Google Shape;2381;p26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82" name="Google Shape;2382;p26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83" name="Google Shape;2383;p26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84" name="Google Shape;2384;p26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85" name="Google Shape;2385;p26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86" name="Google Shape;2386;p26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87" name="Google Shape;2387;p26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88" name="Google Shape;2388;p26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89" name="Google Shape;2389;p26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blue: arrows up">
  <p:cSld name="title slide blue: arrows up">
    <p:bg>
      <p:bgPr>
        <a:solidFill>
          <a:srgbClr val="2175D9"/>
        </a:solidFill>
        <a:effectLst/>
      </p:bgPr>
    </p:bg>
    <p:spTree>
      <p:nvGrpSpPr>
        <p:cNvPr id="1" name="Shape 2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1" name="Google Shape;2391;p27"/>
          <p:cNvSpPr/>
          <p:nvPr/>
        </p:nvSpPr>
        <p:spPr>
          <a:xfrm>
            <a:off x="6261100" y="3133725"/>
            <a:ext cx="2641600" cy="2708275"/>
          </a:xfrm>
          <a:custGeom>
            <a:avLst/>
            <a:gdLst/>
            <a:ahLst/>
            <a:cxnLst/>
            <a:rect l="l" t="t" r="r" b="b"/>
            <a:pathLst>
              <a:path w="932" h="955" extrusionOk="0">
                <a:moveTo>
                  <a:pt x="464" y="0"/>
                </a:moveTo>
                <a:cubicBezTo>
                  <a:pt x="464" y="0"/>
                  <a:pt x="464" y="0"/>
                  <a:pt x="464" y="0"/>
                </a:cubicBezTo>
                <a:cubicBezTo>
                  <a:pt x="499" y="0"/>
                  <a:pt x="530" y="17"/>
                  <a:pt x="553" y="37"/>
                </a:cubicBezTo>
                <a:cubicBezTo>
                  <a:pt x="553" y="37"/>
                  <a:pt x="553" y="37"/>
                  <a:pt x="553" y="37"/>
                </a:cubicBezTo>
                <a:cubicBezTo>
                  <a:pt x="885" y="393"/>
                  <a:pt x="885" y="393"/>
                  <a:pt x="885" y="393"/>
                </a:cubicBezTo>
                <a:cubicBezTo>
                  <a:pt x="932" y="442"/>
                  <a:pt x="930" y="521"/>
                  <a:pt x="880" y="568"/>
                </a:cubicBezTo>
                <a:cubicBezTo>
                  <a:pt x="831" y="614"/>
                  <a:pt x="753" y="613"/>
                  <a:pt x="707" y="564"/>
                </a:cubicBezTo>
                <a:cubicBezTo>
                  <a:pt x="584" y="436"/>
                  <a:pt x="584" y="436"/>
                  <a:pt x="584" y="436"/>
                </a:cubicBezTo>
                <a:cubicBezTo>
                  <a:pt x="584" y="832"/>
                  <a:pt x="584" y="832"/>
                  <a:pt x="584" y="832"/>
                </a:cubicBezTo>
                <a:cubicBezTo>
                  <a:pt x="584" y="900"/>
                  <a:pt x="534" y="955"/>
                  <a:pt x="466" y="955"/>
                </a:cubicBezTo>
                <a:cubicBezTo>
                  <a:pt x="399" y="955"/>
                  <a:pt x="348" y="900"/>
                  <a:pt x="348" y="832"/>
                </a:cubicBezTo>
                <a:cubicBezTo>
                  <a:pt x="348" y="428"/>
                  <a:pt x="348" y="428"/>
                  <a:pt x="348" y="428"/>
                </a:cubicBezTo>
                <a:cubicBezTo>
                  <a:pt x="212" y="563"/>
                  <a:pt x="212" y="563"/>
                  <a:pt x="212" y="563"/>
                </a:cubicBezTo>
                <a:cubicBezTo>
                  <a:pt x="165" y="612"/>
                  <a:pt x="86" y="612"/>
                  <a:pt x="37" y="565"/>
                </a:cubicBezTo>
                <a:cubicBezTo>
                  <a:pt x="13" y="541"/>
                  <a:pt x="0" y="509"/>
                  <a:pt x="0" y="478"/>
                </a:cubicBezTo>
                <a:cubicBezTo>
                  <a:pt x="0" y="447"/>
                  <a:pt x="11" y="413"/>
                  <a:pt x="34" y="390"/>
                </a:cubicBezTo>
                <a:cubicBezTo>
                  <a:pt x="376" y="37"/>
                  <a:pt x="376" y="37"/>
                  <a:pt x="376" y="37"/>
                </a:cubicBezTo>
                <a:cubicBezTo>
                  <a:pt x="376" y="37"/>
                  <a:pt x="376" y="37"/>
                  <a:pt x="376" y="37"/>
                </a:cubicBezTo>
                <a:cubicBezTo>
                  <a:pt x="399" y="17"/>
                  <a:pt x="429" y="0"/>
                  <a:pt x="464" y="0"/>
                </a:cubicBezTo>
                <a:close/>
              </a:path>
            </a:pathLst>
          </a:custGeom>
          <a:solidFill>
            <a:srgbClr val="F7F5F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392" name="Google Shape;2392;p27"/>
          <p:cNvSpPr/>
          <p:nvPr/>
        </p:nvSpPr>
        <p:spPr>
          <a:xfrm>
            <a:off x="10126663" y="0"/>
            <a:ext cx="2065337" cy="1960562"/>
          </a:xfrm>
          <a:custGeom>
            <a:avLst/>
            <a:gdLst/>
            <a:ahLst/>
            <a:cxnLst/>
            <a:rect l="l" t="t" r="r" b="b"/>
            <a:pathLst>
              <a:path w="2065337" h="1960562" extrusionOk="0">
                <a:moveTo>
                  <a:pt x="454299" y="0"/>
                </a:moveTo>
                <a:lnTo>
                  <a:pt x="2065337" y="0"/>
                </a:lnTo>
                <a:lnTo>
                  <a:pt x="2065337" y="902300"/>
                </a:lnTo>
                <a:lnTo>
                  <a:pt x="2060989" y="899839"/>
                </a:lnTo>
                <a:cubicBezTo>
                  <a:pt x="2042283" y="886633"/>
                  <a:pt x="2024624" y="871337"/>
                  <a:pt x="2008336" y="853958"/>
                </a:cubicBezTo>
                <a:cubicBezTo>
                  <a:pt x="1665588" y="487927"/>
                  <a:pt x="1665588" y="487927"/>
                  <a:pt x="1665588" y="487927"/>
                </a:cubicBezTo>
                <a:cubicBezTo>
                  <a:pt x="1665588" y="1614394"/>
                  <a:pt x="1665588" y="1614394"/>
                  <a:pt x="1665588" y="1614394"/>
                </a:cubicBezTo>
                <a:cubicBezTo>
                  <a:pt x="1665588" y="1807340"/>
                  <a:pt x="1512625" y="1960562"/>
                  <a:pt x="1320007" y="1960562"/>
                </a:cubicBezTo>
                <a:cubicBezTo>
                  <a:pt x="1130220" y="1960562"/>
                  <a:pt x="977258" y="1807340"/>
                  <a:pt x="977258" y="1614394"/>
                </a:cubicBezTo>
                <a:cubicBezTo>
                  <a:pt x="977258" y="465227"/>
                  <a:pt x="977258" y="465227"/>
                  <a:pt x="977258" y="465227"/>
                </a:cubicBezTo>
                <a:cubicBezTo>
                  <a:pt x="594853" y="851120"/>
                  <a:pt x="594853" y="851120"/>
                  <a:pt x="594853" y="851120"/>
                </a:cubicBezTo>
                <a:cubicBezTo>
                  <a:pt x="461719" y="987318"/>
                  <a:pt x="240774" y="990155"/>
                  <a:pt x="104807" y="856795"/>
                </a:cubicBezTo>
                <a:cubicBezTo>
                  <a:pt x="33992" y="788696"/>
                  <a:pt x="0" y="697898"/>
                  <a:pt x="0" y="607100"/>
                </a:cubicBezTo>
                <a:cubicBezTo>
                  <a:pt x="0" y="521976"/>
                  <a:pt x="31159" y="434015"/>
                  <a:pt x="96309" y="365917"/>
                </a:cubicBezTo>
                <a:cubicBezTo>
                  <a:pt x="217758" y="241779"/>
                  <a:pt x="324026" y="133158"/>
                  <a:pt x="417011" y="38114"/>
                </a:cubicBezTo>
                <a:close/>
              </a:path>
            </a:pathLst>
          </a:custGeom>
          <a:solidFill>
            <a:srgbClr val="0F194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393" name="Google Shape;2393;p27"/>
          <p:cNvSpPr/>
          <p:nvPr/>
        </p:nvSpPr>
        <p:spPr>
          <a:xfrm>
            <a:off x="8267700" y="1273175"/>
            <a:ext cx="2640013" cy="2697162"/>
          </a:xfrm>
          <a:custGeom>
            <a:avLst/>
            <a:gdLst/>
            <a:ahLst/>
            <a:cxnLst/>
            <a:rect l="l" t="t" r="r" b="b"/>
            <a:pathLst>
              <a:path w="932" h="951" extrusionOk="0">
                <a:moveTo>
                  <a:pt x="464" y="0"/>
                </a:moveTo>
                <a:cubicBezTo>
                  <a:pt x="464" y="0"/>
                  <a:pt x="464" y="0"/>
                  <a:pt x="464" y="0"/>
                </a:cubicBezTo>
                <a:cubicBezTo>
                  <a:pt x="499" y="0"/>
                  <a:pt x="531" y="15"/>
                  <a:pt x="553" y="38"/>
                </a:cubicBezTo>
                <a:cubicBezTo>
                  <a:pt x="553" y="38"/>
                  <a:pt x="553" y="38"/>
                  <a:pt x="553" y="38"/>
                </a:cubicBezTo>
                <a:cubicBezTo>
                  <a:pt x="886" y="392"/>
                  <a:pt x="886" y="392"/>
                  <a:pt x="886" y="392"/>
                </a:cubicBezTo>
                <a:cubicBezTo>
                  <a:pt x="932" y="441"/>
                  <a:pt x="930" y="519"/>
                  <a:pt x="881" y="565"/>
                </a:cubicBezTo>
                <a:cubicBezTo>
                  <a:pt x="832" y="612"/>
                  <a:pt x="756" y="610"/>
                  <a:pt x="709" y="561"/>
                </a:cubicBezTo>
                <a:cubicBezTo>
                  <a:pt x="588" y="432"/>
                  <a:pt x="588" y="432"/>
                  <a:pt x="588" y="432"/>
                </a:cubicBezTo>
                <a:cubicBezTo>
                  <a:pt x="588" y="829"/>
                  <a:pt x="588" y="829"/>
                  <a:pt x="588" y="829"/>
                </a:cubicBezTo>
                <a:cubicBezTo>
                  <a:pt x="588" y="897"/>
                  <a:pt x="533" y="951"/>
                  <a:pt x="466" y="951"/>
                </a:cubicBezTo>
                <a:cubicBezTo>
                  <a:pt x="398" y="951"/>
                  <a:pt x="343" y="897"/>
                  <a:pt x="343" y="829"/>
                </a:cubicBezTo>
                <a:cubicBezTo>
                  <a:pt x="343" y="424"/>
                  <a:pt x="343" y="424"/>
                  <a:pt x="343" y="424"/>
                </a:cubicBezTo>
                <a:cubicBezTo>
                  <a:pt x="210" y="560"/>
                  <a:pt x="210" y="560"/>
                  <a:pt x="210" y="560"/>
                </a:cubicBezTo>
                <a:cubicBezTo>
                  <a:pt x="163" y="608"/>
                  <a:pt x="85" y="609"/>
                  <a:pt x="37" y="562"/>
                </a:cubicBezTo>
                <a:cubicBezTo>
                  <a:pt x="12" y="538"/>
                  <a:pt x="0" y="506"/>
                  <a:pt x="0" y="474"/>
                </a:cubicBezTo>
                <a:cubicBezTo>
                  <a:pt x="0" y="443"/>
                  <a:pt x="11" y="412"/>
                  <a:pt x="34" y="388"/>
                </a:cubicBezTo>
                <a:cubicBezTo>
                  <a:pt x="377" y="38"/>
                  <a:pt x="377" y="38"/>
                  <a:pt x="377" y="38"/>
                </a:cubicBezTo>
                <a:cubicBezTo>
                  <a:pt x="377" y="38"/>
                  <a:pt x="377" y="38"/>
                  <a:pt x="377" y="38"/>
                </a:cubicBezTo>
                <a:cubicBezTo>
                  <a:pt x="399" y="15"/>
                  <a:pt x="430" y="0"/>
                  <a:pt x="464" y="0"/>
                </a:cubicBezTo>
                <a:close/>
              </a:path>
            </a:pathLst>
          </a:custGeom>
          <a:solidFill>
            <a:srgbClr val="FFB51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394" name="Google Shape;2394;p27"/>
          <p:cNvSpPr txBox="1">
            <a:spLocks noGrp="1"/>
          </p:cNvSpPr>
          <p:nvPr>
            <p:ph type="subTitle" idx="1"/>
          </p:nvPr>
        </p:nvSpPr>
        <p:spPr>
          <a:xfrm>
            <a:off x="762000" y="3407410"/>
            <a:ext cx="70611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95" name="Google Shape;2395;p27"/>
          <p:cNvSpPr txBox="1">
            <a:spLocks noGrp="1"/>
          </p:cNvSpPr>
          <p:nvPr>
            <p:ph type="ctrTitle"/>
          </p:nvPr>
        </p:nvSpPr>
        <p:spPr>
          <a:xfrm>
            <a:off x="762000" y="1563687"/>
            <a:ext cx="7061100" cy="18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Tahoma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6" name="Google Shape;2396;p27"/>
          <p:cNvSpPr txBox="1">
            <a:spLocks noGrp="1"/>
          </p:cNvSpPr>
          <p:nvPr>
            <p:ph type="body" idx="2"/>
          </p:nvPr>
        </p:nvSpPr>
        <p:spPr>
          <a:xfrm>
            <a:off x="762000" y="5393690"/>
            <a:ext cx="7061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0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2397" name="Google Shape;2397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5175" y="6293935"/>
            <a:ext cx="1666873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98" name="Google Shape;2398;p27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2399" name="Google Shape;2399;p27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2400" name="Google Shape;2400;p27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01" name="Google Shape;2401;p27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02" name="Google Shape;2402;p27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03" name="Google Shape;2403;p27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04" name="Google Shape;2404;p27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05" name="Google Shape;2405;p27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06" name="Google Shape;2406;p27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07" name="Google Shape;2407;p27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08" name="Google Shape;2408;p27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09" name="Google Shape;2409;p27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10" name="Google Shape;2410;p27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11" name="Google Shape;2411;p27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12" name="Google Shape;2412;p27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13" name="Google Shape;2413;p27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14" name="Google Shape;2414;p27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15" name="Google Shape;2415;p27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416" name="Google Shape;2416;p27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2417" name="Google Shape;2417;p27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18" name="Google Shape;2418;p27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19" name="Google Shape;2419;p27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20" name="Google Shape;2420;p27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21" name="Google Shape;2421;p27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22" name="Google Shape;2422;p27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23" name="Google Shape;2423;p27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24" name="Google Shape;2424;p27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25" name="Google Shape;2425;p27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26" name="Google Shape;2426;p27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27" name="Google Shape;2427;p27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28" name="Google Shape;2428;p27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29" name="Google Shape;2429;p27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30" name="Google Shape;2430;p27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31" name="Google Shape;2431;p27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32" name="Google Shape;2432;p27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433" name="Google Shape;2433;p27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2434" name="Google Shape;2434;p27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35" name="Google Shape;2435;p27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36" name="Google Shape;2436;p27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37" name="Google Shape;2437;p27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38" name="Google Shape;2438;p27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39" name="Google Shape;2439;p27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40" name="Google Shape;2440;p27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41" name="Google Shape;2441;p27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42" name="Google Shape;2442;p27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43" name="Google Shape;2443;p27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44" name="Google Shape;2444;p27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45" name="Google Shape;2445;p27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46" name="Google Shape;2446;p27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47" name="Google Shape;2447;p27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48" name="Google Shape;2448;p27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49" name="Google Shape;2449;p27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50" name="Google Shape;2450;p27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51" name="Google Shape;2451;p27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52" name="Google Shape;2452;p27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53" name="Google Shape;2453;p27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54" name="Google Shape;2454;p27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55" name="Google Shape;2455;p27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56" name="Google Shape;2456;p27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57" name="Google Shape;2457;p27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58" name="Google Shape;2458;p27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59" name="Google Shape;2459;p27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460" name="Google Shape;2460;p27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2461" name="Google Shape;2461;p27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62" name="Google Shape;2462;p27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63" name="Google Shape;2463;p27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64" name="Google Shape;2464;p27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65" name="Google Shape;2465;p27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66" name="Google Shape;2466;p27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67" name="Google Shape;2467;p27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68" name="Google Shape;2468;p27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69" name="Google Shape;2469;p27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70" name="Google Shape;2470;p27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71" name="Google Shape;2471;p27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72" name="Google Shape;2472;p27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73" name="Google Shape;2473;p27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74" name="Google Shape;2474;p27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75" name="Google Shape;2475;p27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76" name="Google Shape;2476;p27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77" name="Google Shape;2477;p27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78" name="Google Shape;2478;p27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79" name="Google Shape;2479;p27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80" name="Google Shape;2480;p27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81" name="Google Shape;2481;p27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82" name="Google Shape;2482;p27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83" name="Google Shape;2483;p27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84" name="Google Shape;2484;p27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85" name="Google Shape;2485;p27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86" name="Google Shape;2486;p27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blue: tech&amp;touch">
  <p:cSld name="title slide blue: tech&amp;touch">
    <p:bg>
      <p:bgPr>
        <a:solidFill>
          <a:srgbClr val="2175D9"/>
        </a:solidFill>
        <a:effectLst/>
      </p:bgPr>
    </p:bg>
    <p:spTree>
      <p:nvGrpSpPr>
        <p:cNvPr id="1" name="Shape 2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8" name="Google Shape;2488;p28"/>
          <p:cNvGrpSpPr/>
          <p:nvPr/>
        </p:nvGrpSpPr>
        <p:grpSpPr>
          <a:xfrm>
            <a:off x="6804025" y="1587"/>
            <a:ext cx="5390715" cy="6384562"/>
            <a:chOff x="2448" y="567"/>
            <a:chExt cx="2784" cy="3297"/>
          </a:xfrm>
        </p:grpSpPr>
        <p:sp>
          <p:nvSpPr>
            <p:cNvPr id="2489" name="Google Shape;2489;p28"/>
            <p:cNvSpPr/>
            <p:nvPr/>
          </p:nvSpPr>
          <p:spPr>
            <a:xfrm>
              <a:off x="3920" y="1050"/>
              <a:ext cx="300" cy="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90" name="Google Shape;2490;p28"/>
            <p:cNvSpPr/>
            <p:nvPr/>
          </p:nvSpPr>
          <p:spPr>
            <a:xfrm>
              <a:off x="4239" y="1040"/>
              <a:ext cx="797" cy="797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0"/>
                  </a:moveTo>
                  <a:cubicBezTo>
                    <a:pt x="88" y="0"/>
                    <a:pt x="0" y="88"/>
                    <a:pt x="0" y="195"/>
                  </a:cubicBezTo>
                  <a:cubicBezTo>
                    <a:pt x="0" y="303"/>
                    <a:pt x="88" y="390"/>
                    <a:pt x="195" y="390"/>
                  </a:cubicBezTo>
                  <a:cubicBezTo>
                    <a:pt x="303" y="390"/>
                    <a:pt x="390" y="303"/>
                    <a:pt x="390" y="195"/>
                  </a:cubicBezTo>
                  <a:cubicBezTo>
                    <a:pt x="390" y="88"/>
                    <a:pt x="303" y="0"/>
                    <a:pt x="195" y="0"/>
                  </a:cubicBezTo>
                  <a:moveTo>
                    <a:pt x="195" y="126"/>
                  </a:moveTo>
                  <a:cubicBezTo>
                    <a:pt x="234" y="126"/>
                    <a:pt x="265" y="157"/>
                    <a:pt x="265" y="195"/>
                  </a:cubicBezTo>
                  <a:cubicBezTo>
                    <a:pt x="265" y="233"/>
                    <a:pt x="234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ubicBezTo>
                    <a:pt x="126" y="157"/>
                    <a:pt x="157" y="126"/>
                    <a:pt x="195" y="126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91" name="Google Shape;2491;p28"/>
            <p:cNvSpPr/>
            <p:nvPr/>
          </p:nvSpPr>
          <p:spPr>
            <a:xfrm>
              <a:off x="3623" y="2023"/>
              <a:ext cx="798" cy="797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0"/>
                  </a:moveTo>
                  <a:cubicBezTo>
                    <a:pt x="87" y="0"/>
                    <a:pt x="0" y="87"/>
                    <a:pt x="0" y="195"/>
                  </a:cubicBezTo>
                  <a:cubicBezTo>
                    <a:pt x="0" y="303"/>
                    <a:pt x="87" y="390"/>
                    <a:pt x="195" y="390"/>
                  </a:cubicBezTo>
                  <a:cubicBezTo>
                    <a:pt x="303" y="390"/>
                    <a:pt x="390" y="303"/>
                    <a:pt x="390" y="195"/>
                  </a:cubicBezTo>
                  <a:cubicBezTo>
                    <a:pt x="390" y="87"/>
                    <a:pt x="303" y="0"/>
                    <a:pt x="195" y="0"/>
                  </a:cubicBezTo>
                  <a:moveTo>
                    <a:pt x="195" y="126"/>
                  </a:moveTo>
                  <a:cubicBezTo>
                    <a:pt x="233" y="126"/>
                    <a:pt x="264" y="157"/>
                    <a:pt x="264" y="195"/>
                  </a:cubicBezTo>
                  <a:cubicBezTo>
                    <a:pt x="264" y="233"/>
                    <a:pt x="233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ubicBezTo>
                    <a:pt x="126" y="157"/>
                    <a:pt x="157" y="126"/>
                    <a:pt x="195" y="126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92" name="Google Shape;2492;p28"/>
            <p:cNvSpPr/>
            <p:nvPr/>
          </p:nvSpPr>
          <p:spPr>
            <a:xfrm>
              <a:off x="2448" y="2910"/>
              <a:ext cx="797" cy="798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0"/>
                  </a:moveTo>
                  <a:cubicBezTo>
                    <a:pt x="87" y="0"/>
                    <a:pt x="0" y="87"/>
                    <a:pt x="0" y="195"/>
                  </a:cubicBezTo>
                  <a:cubicBezTo>
                    <a:pt x="0" y="302"/>
                    <a:pt x="87" y="390"/>
                    <a:pt x="195" y="390"/>
                  </a:cubicBezTo>
                  <a:cubicBezTo>
                    <a:pt x="303" y="390"/>
                    <a:pt x="390" y="302"/>
                    <a:pt x="390" y="195"/>
                  </a:cubicBezTo>
                  <a:cubicBezTo>
                    <a:pt x="390" y="87"/>
                    <a:pt x="303" y="0"/>
                    <a:pt x="195" y="0"/>
                  </a:cubicBezTo>
                  <a:moveTo>
                    <a:pt x="195" y="126"/>
                  </a:moveTo>
                  <a:cubicBezTo>
                    <a:pt x="233" y="126"/>
                    <a:pt x="264" y="157"/>
                    <a:pt x="264" y="195"/>
                  </a:cubicBezTo>
                  <a:cubicBezTo>
                    <a:pt x="264" y="233"/>
                    <a:pt x="233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ubicBezTo>
                    <a:pt x="126" y="157"/>
                    <a:pt x="157" y="126"/>
                    <a:pt x="195" y="126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93" name="Google Shape;2493;p28"/>
            <p:cNvSpPr/>
            <p:nvPr/>
          </p:nvSpPr>
          <p:spPr>
            <a:xfrm>
              <a:off x="3303" y="2031"/>
              <a:ext cx="300" cy="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94" name="Google Shape;2494;p28"/>
            <p:cNvSpPr/>
            <p:nvPr/>
          </p:nvSpPr>
          <p:spPr>
            <a:xfrm>
              <a:off x="2969" y="2031"/>
              <a:ext cx="300" cy="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95" name="Google Shape;2495;p28"/>
            <p:cNvSpPr/>
            <p:nvPr/>
          </p:nvSpPr>
          <p:spPr>
            <a:xfrm>
              <a:off x="4496" y="2031"/>
              <a:ext cx="300" cy="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96" name="Google Shape;2496;p28"/>
            <p:cNvSpPr/>
            <p:nvPr/>
          </p:nvSpPr>
          <p:spPr>
            <a:xfrm>
              <a:off x="4351" y="2964"/>
              <a:ext cx="300" cy="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97" name="Google Shape;2497;p28"/>
            <p:cNvSpPr/>
            <p:nvPr/>
          </p:nvSpPr>
          <p:spPr>
            <a:xfrm>
              <a:off x="3313" y="2937"/>
              <a:ext cx="971" cy="830"/>
            </a:xfrm>
            <a:custGeom>
              <a:avLst/>
              <a:gdLst/>
              <a:ahLst/>
              <a:cxnLst/>
              <a:rect l="l" t="t" r="r" b="b"/>
              <a:pathLst>
                <a:path w="475" h="406" extrusionOk="0">
                  <a:moveTo>
                    <a:pt x="236" y="62"/>
                  </a:moveTo>
                  <a:cubicBezTo>
                    <a:pt x="242" y="55"/>
                    <a:pt x="248" y="47"/>
                    <a:pt x="254" y="42"/>
                  </a:cubicBezTo>
                  <a:cubicBezTo>
                    <a:pt x="292" y="9"/>
                    <a:pt x="336" y="0"/>
                    <a:pt x="384" y="17"/>
                  </a:cubicBezTo>
                  <a:cubicBezTo>
                    <a:pt x="431" y="34"/>
                    <a:pt x="460" y="69"/>
                    <a:pt x="468" y="119"/>
                  </a:cubicBezTo>
                  <a:cubicBezTo>
                    <a:pt x="475" y="164"/>
                    <a:pt x="461" y="203"/>
                    <a:pt x="428" y="235"/>
                  </a:cubicBezTo>
                  <a:cubicBezTo>
                    <a:pt x="408" y="254"/>
                    <a:pt x="388" y="274"/>
                    <a:pt x="368" y="294"/>
                  </a:cubicBezTo>
                  <a:cubicBezTo>
                    <a:pt x="341" y="321"/>
                    <a:pt x="314" y="349"/>
                    <a:pt x="286" y="376"/>
                  </a:cubicBezTo>
                  <a:cubicBezTo>
                    <a:pt x="256" y="406"/>
                    <a:pt x="212" y="406"/>
                    <a:pt x="182" y="376"/>
                  </a:cubicBezTo>
                  <a:cubicBezTo>
                    <a:pt x="135" y="329"/>
                    <a:pt x="88" y="281"/>
                    <a:pt x="41" y="234"/>
                  </a:cubicBezTo>
                  <a:cubicBezTo>
                    <a:pt x="14" y="207"/>
                    <a:pt x="0" y="175"/>
                    <a:pt x="0" y="137"/>
                  </a:cubicBezTo>
                  <a:cubicBezTo>
                    <a:pt x="0" y="76"/>
                    <a:pt x="47" y="21"/>
                    <a:pt x="107" y="11"/>
                  </a:cubicBezTo>
                  <a:cubicBezTo>
                    <a:pt x="152" y="4"/>
                    <a:pt x="191" y="17"/>
                    <a:pt x="223" y="48"/>
                  </a:cubicBezTo>
                  <a:cubicBezTo>
                    <a:pt x="227" y="52"/>
                    <a:pt x="231" y="56"/>
                    <a:pt x="236" y="62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98" name="Google Shape;2498;p28"/>
            <p:cNvSpPr/>
            <p:nvPr/>
          </p:nvSpPr>
          <p:spPr>
            <a:xfrm>
              <a:off x="2877" y="1023"/>
              <a:ext cx="973" cy="830"/>
            </a:xfrm>
            <a:custGeom>
              <a:avLst/>
              <a:gdLst/>
              <a:ahLst/>
              <a:cxnLst/>
              <a:rect l="l" t="t" r="r" b="b"/>
              <a:pathLst>
                <a:path w="476" h="406" extrusionOk="0">
                  <a:moveTo>
                    <a:pt x="236" y="61"/>
                  </a:moveTo>
                  <a:cubicBezTo>
                    <a:pt x="243" y="54"/>
                    <a:pt x="248" y="47"/>
                    <a:pt x="254" y="41"/>
                  </a:cubicBezTo>
                  <a:cubicBezTo>
                    <a:pt x="293" y="9"/>
                    <a:pt x="337" y="0"/>
                    <a:pt x="384" y="17"/>
                  </a:cubicBezTo>
                  <a:cubicBezTo>
                    <a:pt x="432" y="34"/>
                    <a:pt x="460" y="69"/>
                    <a:pt x="468" y="118"/>
                  </a:cubicBezTo>
                  <a:cubicBezTo>
                    <a:pt x="476" y="164"/>
                    <a:pt x="461" y="202"/>
                    <a:pt x="429" y="234"/>
                  </a:cubicBezTo>
                  <a:cubicBezTo>
                    <a:pt x="409" y="254"/>
                    <a:pt x="389" y="274"/>
                    <a:pt x="369" y="294"/>
                  </a:cubicBezTo>
                  <a:cubicBezTo>
                    <a:pt x="341" y="321"/>
                    <a:pt x="314" y="348"/>
                    <a:pt x="287" y="376"/>
                  </a:cubicBezTo>
                  <a:cubicBezTo>
                    <a:pt x="256" y="406"/>
                    <a:pt x="213" y="406"/>
                    <a:pt x="182" y="376"/>
                  </a:cubicBezTo>
                  <a:cubicBezTo>
                    <a:pt x="135" y="328"/>
                    <a:pt x="88" y="281"/>
                    <a:pt x="41" y="233"/>
                  </a:cubicBezTo>
                  <a:cubicBezTo>
                    <a:pt x="14" y="207"/>
                    <a:pt x="0" y="174"/>
                    <a:pt x="0" y="136"/>
                  </a:cubicBezTo>
                  <a:cubicBezTo>
                    <a:pt x="1" y="75"/>
                    <a:pt x="48" y="20"/>
                    <a:pt x="108" y="11"/>
                  </a:cubicBezTo>
                  <a:cubicBezTo>
                    <a:pt x="153" y="4"/>
                    <a:pt x="191" y="16"/>
                    <a:pt x="224" y="48"/>
                  </a:cubicBezTo>
                  <a:cubicBezTo>
                    <a:pt x="227" y="52"/>
                    <a:pt x="231" y="56"/>
                    <a:pt x="236" y="61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99" name="Google Shape;2499;p28"/>
            <p:cNvSpPr/>
            <p:nvPr/>
          </p:nvSpPr>
          <p:spPr>
            <a:xfrm>
              <a:off x="2536" y="567"/>
              <a:ext cx="300" cy="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500" name="Google Shape;2500;p28"/>
            <p:cNvSpPr/>
            <p:nvPr/>
          </p:nvSpPr>
          <p:spPr>
            <a:xfrm>
              <a:off x="2855" y="567"/>
              <a:ext cx="797" cy="401"/>
            </a:xfrm>
            <a:custGeom>
              <a:avLst/>
              <a:gdLst/>
              <a:ahLst/>
              <a:cxnLst/>
              <a:rect l="l" t="t" r="r" b="b"/>
              <a:pathLst>
                <a:path w="390" h="196" extrusionOk="0">
                  <a:moveTo>
                    <a:pt x="264" y="0"/>
                  </a:moveTo>
                  <a:cubicBezTo>
                    <a:pt x="264" y="39"/>
                    <a:pt x="233" y="70"/>
                    <a:pt x="195" y="70"/>
                  </a:cubicBezTo>
                  <a:cubicBezTo>
                    <a:pt x="157" y="70"/>
                    <a:pt x="126" y="39"/>
                    <a:pt x="126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"/>
                    <a:pt x="88" y="196"/>
                    <a:pt x="195" y="196"/>
                  </a:cubicBezTo>
                  <a:cubicBezTo>
                    <a:pt x="303" y="196"/>
                    <a:pt x="390" y="108"/>
                    <a:pt x="390" y="0"/>
                  </a:cubicBezTo>
                  <a:cubicBezTo>
                    <a:pt x="390" y="0"/>
                    <a:pt x="390" y="0"/>
                    <a:pt x="390" y="0"/>
                  </a:cubicBezTo>
                  <a:cubicBezTo>
                    <a:pt x="264" y="0"/>
                    <a:pt x="264" y="0"/>
                    <a:pt x="264" y="0"/>
                  </a:cubicBezTo>
                  <a:cubicBezTo>
                    <a:pt x="264" y="0"/>
                    <a:pt x="264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501" name="Google Shape;2501;p28"/>
            <p:cNvSpPr/>
            <p:nvPr/>
          </p:nvSpPr>
          <p:spPr>
            <a:xfrm>
              <a:off x="4833" y="2023"/>
              <a:ext cx="399" cy="797"/>
            </a:xfrm>
            <a:custGeom>
              <a:avLst/>
              <a:gdLst/>
              <a:ahLst/>
              <a:cxnLst/>
              <a:rect l="l" t="t" r="r" b="b"/>
              <a:pathLst>
                <a:path w="195" h="390" extrusionOk="0">
                  <a:moveTo>
                    <a:pt x="126" y="195"/>
                  </a:moveTo>
                  <a:cubicBezTo>
                    <a:pt x="126" y="157"/>
                    <a:pt x="157" y="126"/>
                    <a:pt x="195" y="126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7" y="0"/>
                    <a:pt x="0" y="87"/>
                    <a:pt x="0" y="195"/>
                  </a:cubicBezTo>
                  <a:cubicBezTo>
                    <a:pt x="0" y="303"/>
                    <a:pt x="87" y="390"/>
                    <a:pt x="195" y="390"/>
                  </a:cubicBezTo>
                  <a:cubicBezTo>
                    <a:pt x="195" y="264"/>
                    <a:pt x="195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2502" name="Google Shape;2502;p28"/>
          <p:cNvSpPr txBox="1">
            <a:spLocks noGrp="1"/>
          </p:cNvSpPr>
          <p:nvPr>
            <p:ph type="subTitle" idx="1"/>
          </p:nvPr>
        </p:nvSpPr>
        <p:spPr>
          <a:xfrm>
            <a:off x="762000" y="3407410"/>
            <a:ext cx="70611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03" name="Google Shape;2503;p28"/>
          <p:cNvSpPr txBox="1">
            <a:spLocks noGrp="1"/>
          </p:cNvSpPr>
          <p:nvPr>
            <p:ph type="ctrTitle"/>
          </p:nvPr>
        </p:nvSpPr>
        <p:spPr>
          <a:xfrm>
            <a:off x="762000" y="1563687"/>
            <a:ext cx="7061100" cy="18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Tahoma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4" name="Google Shape;2504;p28"/>
          <p:cNvSpPr txBox="1">
            <a:spLocks noGrp="1"/>
          </p:cNvSpPr>
          <p:nvPr>
            <p:ph type="body" idx="2"/>
          </p:nvPr>
        </p:nvSpPr>
        <p:spPr>
          <a:xfrm>
            <a:off x="762000" y="5393690"/>
            <a:ext cx="7061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0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2505" name="Google Shape;250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5175" y="6293935"/>
            <a:ext cx="1666873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06" name="Google Shape;2506;p28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2507" name="Google Shape;2507;p28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2508" name="Google Shape;2508;p28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09" name="Google Shape;2509;p28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10" name="Google Shape;2510;p28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11" name="Google Shape;2511;p28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12" name="Google Shape;2512;p28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13" name="Google Shape;2513;p28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14" name="Google Shape;2514;p28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15" name="Google Shape;2515;p28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16" name="Google Shape;2516;p28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17" name="Google Shape;2517;p28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18" name="Google Shape;2518;p28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19" name="Google Shape;2519;p28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20" name="Google Shape;2520;p28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21" name="Google Shape;2521;p28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22" name="Google Shape;2522;p28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23" name="Google Shape;2523;p28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524" name="Google Shape;2524;p28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2525" name="Google Shape;2525;p28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26" name="Google Shape;2526;p28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27" name="Google Shape;2527;p28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28" name="Google Shape;2528;p28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29" name="Google Shape;2529;p28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30" name="Google Shape;2530;p28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31" name="Google Shape;2531;p28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32" name="Google Shape;2532;p28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33" name="Google Shape;2533;p28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34" name="Google Shape;2534;p28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35" name="Google Shape;2535;p28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36" name="Google Shape;2536;p28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37" name="Google Shape;2537;p28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38" name="Google Shape;2538;p28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39" name="Google Shape;2539;p28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40" name="Google Shape;2540;p28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541" name="Google Shape;2541;p28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2542" name="Google Shape;2542;p28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43" name="Google Shape;2543;p28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44" name="Google Shape;2544;p28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45" name="Google Shape;2545;p28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46" name="Google Shape;2546;p28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47" name="Google Shape;2547;p28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48" name="Google Shape;2548;p28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49" name="Google Shape;2549;p28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50" name="Google Shape;2550;p28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51" name="Google Shape;2551;p28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52" name="Google Shape;2552;p28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53" name="Google Shape;2553;p28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54" name="Google Shape;2554;p28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55" name="Google Shape;2555;p28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56" name="Google Shape;2556;p28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57" name="Google Shape;2557;p28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58" name="Google Shape;2558;p28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59" name="Google Shape;2559;p28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60" name="Google Shape;2560;p28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61" name="Google Shape;2561;p28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62" name="Google Shape;2562;p28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63" name="Google Shape;2563;p28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64" name="Google Shape;2564;p28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65" name="Google Shape;2565;p28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66" name="Google Shape;2566;p28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67" name="Google Shape;2567;p28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568" name="Google Shape;2568;p28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2569" name="Google Shape;2569;p28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70" name="Google Shape;2570;p28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71" name="Google Shape;2571;p28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72" name="Google Shape;2572;p28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73" name="Google Shape;2573;p28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74" name="Google Shape;2574;p28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75" name="Google Shape;2575;p28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76" name="Google Shape;2576;p28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77" name="Google Shape;2577;p28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78" name="Google Shape;2578;p28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79" name="Google Shape;2579;p28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80" name="Google Shape;2580;p28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81" name="Google Shape;2581;p28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82" name="Google Shape;2582;p28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83" name="Google Shape;2583;p28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84" name="Google Shape;2584;p28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85" name="Google Shape;2585;p28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86" name="Google Shape;2586;p28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87" name="Google Shape;2587;p28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88" name="Google Shape;2588;p28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89" name="Google Shape;2589;p28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90" name="Google Shape;2590;p28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91" name="Google Shape;2591;p28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92" name="Google Shape;2592;p28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93" name="Google Shape;2593;p28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94" name="Google Shape;2594;p28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dark blue: arrows right">
  <p:cSld name="title slide dark blue: arrows right">
    <p:bg>
      <p:bgPr>
        <a:solidFill>
          <a:srgbClr val="0F1941"/>
        </a:solidFill>
        <a:effectLst/>
      </p:bgPr>
    </p:bg>
    <p:spTree>
      <p:nvGrpSpPr>
        <p:cNvPr id="1" name="Shape 2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6" name="Google Shape;2596;p29"/>
          <p:cNvSpPr/>
          <p:nvPr/>
        </p:nvSpPr>
        <p:spPr>
          <a:xfrm>
            <a:off x="6189664" y="0"/>
            <a:ext cx="2725738" cy="1934619"/>
          </a:xfrm>
          <a:custGeom>
            <a:avLst/>
            <a:gdLst/>
            <a:ahLst/>
            <a:cxnLst/>
            <a:rect l="l" t="t" r="r" b="b"/>
            <a:pathLst>
              <a:path w="2725738" h="1934619" extrusionOk="0">
                <a:moveTo>
                  <a:pt x="1202078" y="0"/>
                </a:moveTo>
                <a:lnTo>
                  <a:pt x="2224120" y="0"/>
                </a:lnTo>
                <a:lnTo>
                  <a:pt x="2290810" y="64887"/>
                </a:lnTo>
                <a:cubicBezTo>
                  <a:pt x="2617279" y="382526"/>
                  <a:pt x="2617279" y="382526"/>
                  <a:pt x="2617279" y="382526"/>
                </a:cubicBezTo>
                <a:cubicBezTo>
                  <a:pt x="2677217" y="448264"/>
                  <a:pt x="2725738" y="536868"/>
                  <a:pt x="2725738" y="634046"/>
                </a:cubicBezTo>
                <a:cubicBezTo>
                  <a:pt x="2725738" y="734083"/>
                  <a:pt x="2677217" y="822686"/>
                  <a:pt x="2617279" y="888424"/>
                </a:cubicBezTo>
                <a:cubicBezTo>
                  <a:pt x="1604047" y="1837341"/>
                  <a:pt x="1604047" y="1837341"/>
                  <a:pt x="1604047" y="1837341"/>
                </a:cubicBezTo>
                <a:cubicBezTo>
                  <a:pt x="1461338" y="1971675"/>
                  <a:pt x="1235858" y="1965959"/>
                  <a:pt x="1104566" y="1825908"/>
                </a:cubicBezTo>
                <a:cubicBezTo>
                  <a:pt x="970420" y="1685857"/>
                  <a:pt x="976128" y="1460061"/>
                  <a:pt x="1115983" y="1328584"/>
                </a:cubicBezTo>
                <a:cubicBezTo>
                  <a:pt x="1481317" y="977028"/>
                  <a:pt x="1481317" y="977028"/>
                  <a:pt x="1481317" y="977028"/>
                </a:cubicBezTo>
                <a:cubicBezTo>
                  <a:pt x="348210" y="977028"/>
                  <a:pt x="348210" y="977028"/>
                  <a:pt x="348210" y="977028"/>
                </a:cubicBezTo>
                <a:cubicBezTo>
                  <a:pt x="156980" y="977028"/>
                  <a:pt x="0" y="834119"/>
                  <a:pt x="0" y="639763"/>
                </a:cubicBezTo>
                <a:cubicBezTo>
                  <a:pt x="0" y="448264"/>
                  <a:pt x="156980" y="302497"/>
                  <a:pt x="348210" y="302497"/>
                </a:cubicBezTo>
                <a:cubicBezTo>
                  <a:pt x="1504151" y="302497"/>
                  <a:pt x="1504151" y="302497"/>
                  <a:pt x="1504151" y="302497"/>
                </a:cubicBezTo>
                <a:cubicBezTo>
                  <a:pt x="1358588" y="156730"/>
                  <a:pt x="1267611" y="65625"/>
                  <a:pt x="1210751" y="868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597" name="Google Shape;2597;p29"/>
          <p:cNvSpPr/>
          <p:nvPr/>
        </p:nvSpPr>
        <p:spPr>
          <a:xfrm>
            <a:off x="8070852" y="1330325"/>
            <a:ext cx="2714625" cy="2666999"/>
          </a:xfrm>
          <a:custGeom>
            <a:avLst/>
            <a:gdLst/>
            <a:ahLst/>
            <a:cxnLst/>
            <a:rect l="l" t="t" r="r" b="b"/>
            <a:pathLst>
              <a:path w="951" h="933" extrusionOk="0">
                <a:moveTo>
                  <a:pt x="951" y="464"/>
                </a:moveTo>
                <a:cubicBezTo>
                  <a:pt x="951" y="464"/>
                  <a:pt x="951" y="464"/>
                  <a:pt x="951" y="464"/>
                </a:cubicBezTo>
                <a:cubicBezTo>
                  <a:pt x="951" y="499"/>
                  <a:pt x="936" y="531"/>
                  <a:pt x="914" y="553"/>
                </a:cubicBezTo>
                <a:cubicBezTo>
                  <a:pt x="914" y="553"/>
                  <a:pt x="914" y="553"/>
                  <a:pt x="914" y="553"/>
                </a:cubicBezTo>
                <a:cubicBezTo>
                  <a:pt x="560" y="886"/>
                  <a:pt x="560" y="886"/>
                  <a:pt x="560" y="886"/>
                </a:cubicBezTo>
                <a:cubicBezTo>
                  <a:pt x="511" y="933"/>
                  <a:pt x="433" y="930"/>
                  <a:pt x="386" y="881"/>
                </a:cubicBezTo>
                <a:cubicBezTo>
                  <a:pt x="340" y="832"/>
                  <a:pt x="342" y="756"/>
                  <a:pt x="391" y="709"/>
                </a:cubicBezTo>
                <a:cubicBezTo>
                  <a:pt x="519" y="588"/>
                  <a:pt x="519" y="588"/>
                  <a:pt x="519" y="588"/>
                </a:cubicBezTo>
                <a:cubicBezTo>
                  <a:pt x="123" y="588"/>
                  <a:pt x="123" y="588"/>
                  <a:pt x="123" y="588"/>
                </a:cubicBezTo>
                <a:cubicBezTo>
                  <a:pt x="55" y="588"/>
                  <a:pt x="0" y="533"/>
                  <a:pt x="0" y="466"/>
                </a:cubicBezTo>
                <a:cubicBezTo>
                  <a:pt x="0" y="398"/>
                  <a:pt x="55" y="343"/>
                  <a:pt x="123" y="343"/>
                </a:cubicBezTo>
                <a:cubicBezTo>
                  <a:pt x="527" y="343"/>
                  <a:pt x="527" y="343"/>
                  <a:pt x="527" y="343"/>
                </a:cubicBezTo>
                <a:cubicBezTo>
                  <a:pt x="392" y="210"/>
                  <a:pt x="392" y="210"/>
                  <a:pt x="392" y="210"/>
                </a:cubicBezTo>
                <a:cubicBezTo>
                  <a:pt x="343" y="163"/>
                  <a:pt x="343" y="85"/>
                  <a:pt x="390" y="37"/>
                </a:cubicBezTo>
                <a:cubicBezTo>
                  <a:pt x="414" y="12"/>
                  <a:pt x="445" y="0"/>
                  <a:pt x="477" y="0"/>
                </a:cubicBezTo>
                <a:cubicBezTo>
                  <a:pt x="508" y="0"/>
                  <a:pt x="539" y="11"/>
                  <a:pt x="563" y="35"/>
                </a:cubicBezTo>
                <a:cubicBezTo>
                  <a:pt x="914" y="377"/>
                  <a:pt x="914" y="377"/>
                  <a:pt x="914" y="377"/>
                </a:cubicBezTo>
                <a:cubicBezTo>
                  <a:pt x="914" y="377"/>
                  <a:pt x="914" y="377"/>
                  <a:pt x="914" y="377"/>
                </a:cubicBezTo>
                <a:cubicBezTo>
                  <a:pt x="936" y="399"/>
                  <a:pt x="951" y="430"/>
                  <a:pt x="951" y="46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598" name="Google Shape;2598;p29"/>
          <p:cNvSpPr/>
          <p:nvPr/>
        </p:nvSpPr>
        <p:spPr>
          <a:xfrm>
            <a:off x="10094915" y="3205163"/>
            <a:ext cx="2090735" cy="2627164"/>
          </a:xfrm>
          <a:custGeom>
            <a:avLst/>
            <a:gdLst/>
            <a:ahLst/>
            <a:cxnLst/>
            <a:rect l="l" t="t" r="r" b="b"/>
            <a:pathLst>
              <a:path w="2090735" h="2627164" extrusionOk="0">
                <a:moveTo>
                  <a:pt x="1361433" y="0"/>
                </a:moveTo>
                <a:cubicBezTo>
                  <a:pt x="1449912" y="0"/>
                  <a:pt x="1538391" y="31440"/>
                  <a:pt x="1606891" y="97178"/>
                </a:cubicBezTo>
                <a:cubicBezTo>
                  <a:pt x="1794195" y="280995"/>
                  <a:pt x="1946380" y="430346"/>
                  <a:pt x="2070030" y="551694"/>
                </a:cubicBezTo>
                <a:lnTo>
                  <a:pt x="2090735" y="572014"/>
                </a:lnTo>
                <a:lnTo>
                  <a:pt x="2090735" y="2065811"/>
                </a:lnTo>
                <a:lnTo>
                  <a:pt x="2021725" y="2130819"/>
                </a:lnTo>
                <a:cubicBezTo>
                  <a:pt x="1595474" y="2532349"/>
                  <a:pt x="1595474" y="2532349"/>
                  <a:pt x="1595474" y="2532349"/>
                </a:cubicBezTo>
                <a:cubicBezTo>
                  <a:pt x="1455621" y="2663825"/>
                  <a:pt x="1232996" y="2658109"/>
                  <a:pt x="1101705" y="2518058"/>
                </a:cubicBezTo>
                <a:cubicBezTo>
                  <a:pt x="970414" y="2378007"/>
                  <a:pt x="973268" y="2157927"/>
                  <a:pt x="1115976" y="2026451"/>
                </a:cubicBezTo>
                <a:cubicBezTo>
                  <a:pt x="1481308" y="1680611"/>
                  <a:pt x="1481308" y="1680611"/>
                  <a:pt x="1481308" y="1680611"/>
                </a:cubicBezTo>
                <a:cubicBezTo>
                  <a:pt x="348207" y="1680611"/>
                  <a:pt x="348207" y="1680611"/>
                  <a:pt x="348207" y="1680611"/>
                </a:cubicBezTo>
                <a:cubicBezTo>
                  <a:pt x="156979" y="1680611"/>
                  <a:pt x="0" y="1526269"/>
                  <a:pt x="0" y="1331913"/>
                </a:cubicBezTo>
                <a:cubicBezTo>
                  <a:pt x="0" y="1140415"/>
                  <a:pt x="156979" y="986073"/>
                  <a:pt x="348207" y="986073"/>
                </a:cubicBezTo>
                <a:cubicBezTo>
                  <a:pt x="1504141" y="986073"/>
                  <a:pt x="1504141" y="986073"/>
                  <a:pt x="1504141" y="986073"/>
                </a:cubicBezTo>
                <a:cubicBezTo>
                  <a:pt x="1115976" y="603076"/>
                  <a:pt x="1115976" y="603076"/>
                  <a:pt x="1115976" y="603076"/>
                </a:cubicBezTo>
                <a:cubicBezTo>
                  <a:pt x="978976" y="465884"/>
                  <a:pt x="976122" y="242946"/>
                  <a:pt x="1113122" y="105753"/>
                </a:cubicBezTo>
                <a:cubicBezTo>
                  <a:pt x="1181621" y="34298"/>
                  <a:pt x="1270100" y="0"/>
                  <a:pt x="136143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599" name="Google Shape;2599;p29"/>
          <p:cNvSpPr txBox="1">
            <a:spLocks noGrp="1"/>
          </p:cNvSpPr>
          <p:nvPr>
            <p:ph type="subTitle" idx="1"/>
          </p:nvPr>
        </p:nvSpPr>
        <p:spPr>
          <a:xfrm>
            <a:off x="762000" y="3407410"/>
            <a:ext cx="70611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00" name="Google Shape;2600;p29"/>
          <p:cNvSpPr txBox="1">
            <a:spLocks noGrp="1"/>
          </p:cNvSpPr>
          <p:nvPr>
            <p:ph type="ctrTitle"/>
          </p:nvPr>
        </p:nvSpPr>
        <p:spPr>
          <a:xfrm>
            <a:off x="762000" y="1563687"/>
            <a:ext cx="7061100" cy="18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Tahoma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1" name="Google Shape;2601;p29"/>
          <p:cNvSpPr txBox="1">
            <a:spLocks noGrp="1"/>
          </p:cNvSpPr>
          <p:nvPr>
            <p:ph type="body" idx="2"/>
          </p:nvPr>
        </p:nvSpPr>
        <p:spPr>
          <a:xfrm>
            <a:off x="762000" y="5393690"/>
            <a:ext cx="7061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2"/>
                </a:solidFill>
              </a:defRPr>
            </a:lvl1pPr>
            <a:lvl2pPr marL="914400" lvl="1" indent="-30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2602" name="Google Shape;260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5175" y="6293935"/>
            <a:ext cx="1666873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03" name="Google Shape;2603;p29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2604" name="Google Shape;2604;p29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2605" name="Google Shape;2605;p29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06" name="Google Shape;2606;p29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07" name="Google Shape;2607;p29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08" name="Google Shape;2608;p29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09" name="Google Shape;2609;p29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10" name="Google Shape;2610;p29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11" name="Google Shape;2611;p29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12" name="Google Shape;2612;p29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13" name="Google Shape;2613;p29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14" name="Google Shape;2614;p29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15" name="Google Shape;2615;p29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16" name="Google Shape;2616;p29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17" name="Google Shape;2617;p29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18" name="Google Shape;2618;p29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19" name="Google Shape;2619;p29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20" name="Google Shape;2620;p29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621" name="Google Shape;2621;p29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2622" name="Google Shape;2622;p29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23" name="Google Shape;2623;p29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24" name="Google Shape;2624;p29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25" name="Google Shape;2625;p29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26" name="Google Shape;2626;p29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27" name="Google Shape;2627;p29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28" name="Google Shape;2628;p29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29" name="Google Shape;2629;p29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30" name="Google Shape;2630;p29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31" name="Google Shape;2631;p29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32" name="Google Shape;2632;p29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33" name="Google Shape;2633;p29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34" name="Google Shape;2634;p29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35" name="Google Shape;2635;p29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36" name="Google Shape;2636;p29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37" name="Google Shape;2637;p29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638" name="Google Shape;2638;p29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2639" name="Google Shape;2639;p29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40" name="Google Shape;2640;p29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41" name="Google Shape;2641;p29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42" name="Google Shape;2642;p29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43" name="Google Shape;2643;p29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44" name="Google Shape;2644;p29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45" name="Google Shape;2645;p29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46" name="Google Shape;2646;p29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47" name="Google Shape;2647;p29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48" name="Google Shape;2648;p29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49" name="Google Shape;2649;p29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50" name="Google Shape;2650;p29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51" name="Google Shape;2651;p29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52" name="Google Shape;2652;p29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53" name="Google Shape;2653;p29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54" name="Google Shape;2654;p29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55" name="Google Shape;2655;p29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56" name="Google Shape;2656;p29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57" name="Google Shape;2657;p29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58" name="Google Shape;2658;p29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59" name="Google Shape;2659;p29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60" name="Google Shape;2660;p29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61" name="Google Shape;2661;p29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62" name="Google Shape;2662;p29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63" name="Google Shape;2663;p29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64" name="Google Shape;2664;p29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665" name="Google Shape;2665;p29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2666" name="Google Shape;2666;p29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67" name="Google Shape;2667;p29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68" name="Google Shape;2668;p29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69" name="Google Shape;2669;p29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70" name="Google Shape;2670;p29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71" name="Google Shape;2671;p29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72" name="Google Shape;2672;p29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73" name="Google Shape;2673;p29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74" name="Google Shape;2674;p29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75" name="Google Shape;2675;p29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76" name="Google Shape;2676;p29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77" name="Google Shape;2677;p29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78" name="Google Shape;2678;p29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79" name="Google Shape;2679;p29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80" name="Google Shape;2680;p29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81" name="Google Shape;2681;p29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82" name="Google Shape;2682;p29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83" name="Google Shape;2683;p29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84" name="Google Shape;2684;p29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85" name="Google Shape;2685;p29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86" name="Google Shape;2686;p29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87" name="Google Shape;2687;p29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88" name="Google Shape;2688;p29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89" name="Google Shape;2689;p29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90" name="Google Shape;2690;p29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91" name="Google Shape;2691;p29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dark blue: arrows up">
  <p:cSld name="title slide dark blue: arrows up">
    <p:bg>
      <p:bgPr>
        <a:solidFill>
          <a:srgbClr val="0F1941"/>
        </a:solidFill>
        <a:effectLst/>
      </p:bgPr>
    </p:bg>
    <p:spTree>
      <p:nvGrpSpPr>
        <p:cNvPr id="1" name="Shape 2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" name="Google Shape;2693;p30"/>
          <p:cNvSpPr/>
          <p:nvPr/>
        </p:nvSpPr>
        <p:spPr>
          <a:xfrm>
            <a:off x="6261100" y="3133725"/>
            <a:ext cx="2641600" cy="2708275"/>
          </a:xfrm>
          <a:custGeom>
            <a:avLst/>
            <a:gdLst/>
            <a:ahLst/>
            <a:cxnLst/>
            <a:rect l="l" t="t" r="r" b="b"/>
            <a:pathLst>
              <a:path w="932" h="955" extrusionOk="0">
                <a:moveTo>
                  <a:pt x="464" y="0"/>
                </a:moveTo>
                <a:cubicBezTo>
                  <a:pt x="464" y="0"/>
                  <a:pt x="464" y="0"/>
                  <a:pt x="464" y="0"/>
                </a:cubicBezTo>
                <a:cubicBezTo>
                  <a:pt x="499" y="0"/>
                  <a:pt x="530" y="17"/>
                  <a:pt x="553" y="37"/>
                </a:cubicBezTo>
                <a:cubicBezTo>
                  <a:pt x="553" y="37"/>
                  <a:pt x="553" y="37"/>
                  <a:pt x="553" y="37"/>
                </a:cubicBezTo>
                <a:cubicBezTo>
                  <a:pt x="885" y="393"/>
                  <a:pt x="885" y="393"/>
                  <a:pt x="885" y="393"/>
                </a:cubicBezTo>
                <a:cubicBezTo>
                  <a:pt x="932" y="442"/>
                  <a:pt x="930" y="521"/>
                  <a:pt x="880" y="568"/>
                </a:cubicBezTo>
                <a:cubicBezTo>
                  <a:pt x="831" y="614"/>
                  <a:pt x="753" y="613"/>
                  <a:pt x="707" y="564"/>
                </a:cubicBezTo>
                <a:cubicBezTo>
                  <a:pt x="584" y="436"/>
                  <a:pt x="584" y="436"/>
                  <a:pt x="584" y="436"/>
                </a:cubicBezTo>
                <a:cubicBezTo>
                  <a:pt x="584" y="832"/>
                  <a:pt x="584" y="832"/>
                  <a:pt x="584" y="832"/>
                </a:cubicBezTo>
                <a:cubicBezTo>
                  <a:pt x="584" y="900"/>
                  <a:pt x="534" y="955"/>
                  <a:pt x="466" y="955"/>
                </a:cubicBezTo>
                <a:cubicBezTo>
                  <a:pt x="399" y="955"/>
                  <a:pt x="348" y="900"/>
                  <a:pt x="348" y="832"/>
                </a:cubicBezTo>
                <a:cubicBezTo>
                  <a:pt x="348" y="428"/>
                  <a:pt x="348" y="428"/>
                  <a:pt x="348" y="428"/>
                </a:cubicBezTo>
                <a:cubicBezTo>
                  <a:pt x="212" y="563"/>
                  <a:pt x="212" y="563"/>
                  <a:pt x="212" y="563"/>
                </a:cubicBezTo>
                <a:cubicBezTo>
                  <a:pt x="165" y="612"/>
                  <a:pt x="86" y="612"/>
                  <a:pt x="37" y="565"/>
                </a:cubicBezTo>
                <a:cubicBezTo>
                  <a:pt x="13" y="541"/>
                  <a:pt x="0" y="509"/>
                  <a:pt x="0" y="478"/>
                </a:cubicBezTo>
                <a:cubicBezTo>
                  <a:pt x="0" y="447"/>
                  <a:pt x="11" y="413"/>
                  <a:pt x="34" y="390"/>
                </a:cubicBezTo>
                <a:cubicBezTo>
                  <a:pt x="376" y="37"/>
                  <a:pt x="376" y="37"/>
                  <a:pt x="376" y="37"/>
                </a:cubicBezTo>
                <a:cubicBezTo>
                  <a:pt x="376" y="37"/>
                  <a:pt x="376" y="37"/>
                  <a:pt x="376" y="37"/>
                </a:cubicBezTo>
                <a:cubicBezTo>
                  <a:pt x="399" y="17"/>
                  <a:pt x="429" y="0"/>
                  <a:pt x="4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694" name="Google Shape;2694;p30"/>
          <p:cNvSpPr/>
          <p:nvPr/>
        </p:nvSpPr>
        <p:spPr>
          <a:xfrm>
            <a:off x="10126663" y="0"/>
            <a:ext cx="2065337" cy="1960562"/>
          </a:xfrm>
          <a:custGeom>
            <a:avLst/>
            <a:gdLst/>
            <a:ahLst/>
            <a:cxnLst/>
            <a:rect l="l" t="t" r="r" b="b"/>
            <a:pathLst>
              <a:path w="2065337" h="1960562" extrusionOk="0">
                <a:moveTo>
                  <a:pt x="454299" y="0"/>
                </a:moveTo>
                <a:lnTo>
                  <a:pt x="2065337" y="0"/>
                </a:lnTo>
                <a:lnTo>
                  <a:pt x="2065337" y="902300"/>
                </a:lnTo>
                <a:lnTo>
                  <a:pt x="2060989" y="899839"/>
                </a:lnTo>
                <a:cubicBezTo>
                  <a:pt x="2042283" y="886633"/>
                  <a:pt x="2024624" y="871337"/>
                  <a:pt x="2008336" y="853958"/>
                </a:cubicBezTo>
                <a:cubicBezTo>
                  <a:pt x="1665588" y="487927"/>
                  <a:pt x="1665588" y="487927"/>
                  <a:pt x="1665588" y="487927"/>
                </a:cubicBezTo>
                <a:cubicBezTo>
                  <a:pt x="1665588" y="1614394"/>
                  <a:pt x="1665588" y="1614394"/>
                  <a:pt x="1665588" y="1614394"/>
                </a:cubicBezTo>
                <a:cubicBezTo>
                  <a:pt x="1665588" y="1807340"/>
                  <a:pt x="1512625" y="1960562"/>
                  <a:pt x="1320007" y="1960562"/>
                </a:cubicBezTo>
                <a:cubicBezTo>
                  <a:pt x="1130220" y="1960562"/>
                  <a:pt x="977258" y="1807340"/>
                  <a:pt x="977258" y="1614394"/>
                </a:cubicBezTo>
                <a:cubicBezTo>
                  <a:pt x="977258" y="465227"/>
                  <a:pt x="977258" y="465227"/>
                  <a:pt x="977258" y="465227"/>
                </a:cubicBezTo>
                <a:cubicBezTo>
                  <a:pt x="594853" y="851120"/>
                  <a:pt x="594853" y="851120"/>
                  <a:pt x="594853" y="851120"/>
                </a:cubicBezTo>
                <a:cubicBezTo>
                  <a:pt x="461719" y="987318"/>
                  <a:pt x="240774" y="990155"/>
                  <a:pt x="104807" y="856795"/>
                </a:cubicBezTo>
                <a:cubicBezTo>
                  <a:pt x="33992" y="788696"/>
                  <a:pt x="0" y="697898"/>
                  <a:pt x="0" y="607100"/>
                </a:cubicBezTo>
                <a:cubicBezTo>
                  <a:pt x="0" y="521976"/>
                  <a:pt x="31159" y="434015"/>
                  <a:pt x="96309" y="365917"/>
                </a:cubicBezTo>
                <a:cubicBezTo>
                  <a:pt x="217758" y="241779"/>
                  <a:pt x="324026" y="133158"/>
                  <a:pt x="417011" y="3811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695" name="Google Shape;2695;p30"/>
          <p:cNvSpPr/>
          <p:nvPr/>
        </p:nvSpPr>
        <p:spPr>
          <a:xfrm>
            <a:off x="8267700" y="1273175"/>
            <a:ext cx="2640013" cy="2697162"/>
          </a:xfrm>
          <a:custGeom>
            <a:avLst/>
            <a:gdLst/>
            <a:ahLst/>
            <a:cxnLst/>
            <a:rect l="l" t="t" r="r" b="b"/>
            <a:pathLst>
              <a:path w="932" h="951" extrusionOk="0">
                <a:moveTo>
                  <a:pt x="464" y="0"/>
                </a:moveTo>
                <a:cubicBezTo>
                  <a:pt x="464" y="0"/>
                  <a:pt x="464" y="0"/>
                  <a:pt x="464" y="0"/>
                </a:cubicBezTo>
                <a:cubicBezTo>
                  <a:pt x="499" y="0"/>
                  <a:pt x="531" y="15"/>
                  <a:pt x="553" y="38"/>
                </a:cubicBezTo>
                <a:cubicBezTo>
                  <a:pt x="553" y="38"/>
                  <a:pt x="553" y="38"/>
                  <a:pt x="553" y="38"/>
                </a:cubicBezTo>
                <a:cubicBezTo>
                  <a:pt x="886" y="392"/>
                  <a:pt x="886" y="392"/>
                  <a:pt x="886" y="392"/>
                </a:cubicBezTo>
                <a:cubicBezTo>
                  <a:pt x="932" y="441"/>
                  <a:pt x="930" y="519"/>
                  <a:pt x="881" y="565"/>
                </a:cubicBezTo>
                <a:cubicBezTo>
                  <a:pt x="832" y="612"/>
                  <a:pt x="756" y="610"/>
                  <a:pt x="709" y="561"/>
                </a:cubicBezTo>
                <a:cubicBezTo>
                  <a:pt x="588" y="432"/>
                  <a:pt x="588" y="432"/>
                  <a:pt x="588" y="432"/>
                </a:cubicBezTo>
                <a:cubicBezTo>
                  <a:pt x="588" y="829"/>
                  <a:pt x="588" y="829"/>
                  <a:pt x="588" y="829"/>
                </a:cubicBezTo>
                <a:cubicBezTo>
                  <a:pt x="588" y="897"/>
                  <a:pt x="533" y="951"/>
                  <a:pt x="466" y="951"/>
                </a:cubicBezTo>
                <a:cubicBezTo>
                  <a:pt x="398" y="951"/>
                  <a:pt x="343" y="897"/>
                  <a:pt x="343" y="829"/>
                </a:cubicBezTo>
                <a:cubicBezTo>
                  <a:pt x="343" y="424"/>
                  <a:pt x="343" y="424"/>
                  <a:pt x="343" y="424"/>
                </a:cubicBezTo>
                <a:cubicBezTo>
                  <a:pt x="210" y="560"/>
                  <a:pt x="210" y="560"/>
                  <a:pt x="210" y="560"/>
                </a:cubicBezTo>
                <a:cubicBezTo>
                  <a:pt x="163" y="608"/>
                  <a:pt x="85" y="609"/>
                  <a:pt x="37" y="562"/>
                </a:cubicBezTo>
                <a:cubicBezTo>
                  <a:pt x="12" y="538"/>
                  <a:pt x="0" y="506"/>
                  <a:pt x="0" y="474"/>
                </a:cubicBezTo>
                <a:cubicBezTo>
                  <a:pt x="0" y="443"/>
                  <a:pt x="11" y="412"/>
                  <a:pt x="34" y="388"/>
                </a:cubicBezTo>
                <a:cubicBezTo>
                  <a:pt x="377" y="38"/>
                  <a:pt x="377" y="38"/>
                  <a:pt x="377" y="38"/>
                </a:cubicBezTo>
                <a:cubicBezTo>
                  <a:pt x="377" y="38"/>
                  <a:pt x="377" y="38"/>
                  <a:pt x="377" y="38"/>
                </a:cubicBezTo>
                <a:cubicBezTo>
                  <a:pt x="399" y="15"/>
                  <a:pt x="430" y="0"/>
                  <a:pt x="46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696" name="Google Shape;2696;p30"/>
          <p:cNvSpPr txBox="1">
            <a:spLocks noGrp="1"/>
          </p:cNvSpPr>
          <p:nvPr>
            <p:ph type="subTitle" idx="1"/>
          </p:nvPr>
        </p:nvSpPr>
        <p:spPr>
          <a:xfrm>
            <a:off x="762000" y="3407410"/>
            <a:ext cx="70611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97" name="Google Shape;2697;p30"/>
          <p:cNvSpPr txBox="1">
            <a:spLocks noGrp="1"/>
          </p:cNvSpPr>
          <p:nvPr>
            <p:ph type="ctrTitle"/>
          </p:nvPr>
        </p:nvSpPr>
        <p:spPr>
          <a:xfrm>
            <a:off x="762000" y="1563687"/>
            <a:ext cx="7061100" cy="18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Tahoma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8" name="Google Shape;2698;p30"/>
          <p:cNvSpPr txBox="1">
            <a:spLocks noGrp="1"/>
          </p:cNvSpPr>
          <p:nvPr>
            <p:ph type="body" idx="2"/>
          </p:nvPr>
        </p:nvSpPr>
        <p:spPr>
          <a:xfrm>
            <a:off x="762000" y="5393690"/>
            <a:ext cx="7061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2"/>
                </a:solidFill>
              </a:defRPr>
            </a:lvl1pPr>
            <a:lvl2pPr marL="914400" lvl="1" indent="-30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2699" name="Google Shape;2699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5175" y="6293935"/>
            <a:ext cx="1666873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00" name="Google Shape;2700;p30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2701" name="Google Shape;2701;p30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2702" name="Google Shape;2702;p30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03" name="Google Shape;2703;p30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04" name="Google Shape;2704;p30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05" name="Google Shape;2705;p30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06" name="Google Shape;2706;p30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07" name="Google Shape;2707;p30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08" name="Google Shape;2708;p30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09" name="Google Shape;2709;p30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10" name="Google Shape;2710;p30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11" name="Google Shape;2711;p30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12" name="Google Shape;2712;p30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13" name="Google Shape;2713;p30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14" name="Google Shape;2714;p30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15" name="Google Shape;2715;p30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16" name="Google Shape;2716;p30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17" name="Google Shape;2717;p30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718" name="Google Shape;2718;p30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2719" name="Google Shape;2719;p30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20" name="Google Shape;2720;p30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21" name="Google Shape;2721;p30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22" name="Google Shape;2722;p30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23" name="Google Shape;2723;p30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24" name="Google Shape;2724;p30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25" name="Google Shape;2725;p30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26" name="Google Shape;2726;p30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27" name="Google Shape;2727;p30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28" name="Google Shape;2728;p30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29" name="Google Shape;2729;p30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30" name="Google Shape;2730;p30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31" name="Google Shape;2731;p30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32" name="Google Shape;2732;p30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33" name="Google Shape;2733;p30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34" name="Google Shape;2734;p30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735" name="Google Shape;2735;p30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2736" name="Google Shape;2736;p30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37" name="Google Shape;2737;p30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38" name="Google Shape;2738;p30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39" name="Google Shape;2739;p30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40" name="Google Shape;2740;p30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41" name="Google Shape;2741;p30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42" name="Google Shape;2742;p30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43" name="Google Shape;2743;p30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44" name="Google Shape;2744;p30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45" name="Google Shape;2745;p30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46" name="Google Shape;2746;p30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47" name="Google Shape;2747;p30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48" name="Google Shape;2748;p30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49" name="Google Shape;2749;p30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50" name="Google Shape;2750;p30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51" name="Google Shape;2751;p30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52" name="Google Shape;2752;p30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53" name="Google Shape;2753;p30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54" name="Google Shape;2754;p30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55" name="Google Shape;2755;p30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56" name="Google Shape;2756;p30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57" name="Google Shape;2757;p30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58" name="Google Shape;2758;p30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59" name="Google Shape;2759;p30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60" name="Google Shape;2760;p30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61" name="Google Shape;2761;p30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762" name="Google Shape;2762;p30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2763" name="Google Shape;2763;p30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64" name="Google Shape;2764;p30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65" name="Google Shape;2765;p30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66" name="Google Shape;2766;p30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67" name="Google Shape;2767;p30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68" name="Google Shape;2768;p30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69" name="Google Shape;2769;p30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70" name="Google Shape;2770;p30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71" name="Google Shape;2771;p30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72" name="Google Shape;2772;p30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73" name="Google Shape;2773;p30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74" name="Google Shape;2774;p30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75" name="Google Shape;2775;p30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76" name="Google Shape;2776;p30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77" name="Google Shape;2777;p30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78" name="Google Shape;2778;p30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79" name="Google Shape;2779;p30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80" name="Google Shape;2780;p30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81" name="Google Shape;2781;p30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82" name="Google Shape;2782;p30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83" name="Google Shape;2783;p30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84" name="Google Shape;2784;p30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85" name="Google Shape;2785;p30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86" name="Google Shape;2786;p30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87" name="Google Shape;2787;p30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88" name="Google Shape;2788;p30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blue: arrows right">
  <p:cSld name="title slide blue: arrows right">
    <p:bg>
      <p:bgPr>
        <a:solidFill>
          <a:srgbClr val="2175D9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"/>
          <p:cNvSpPr/>
          <p:nvPr/>
        </p:nvSpPr>
        <p:spPr>
          <a:xfrm>
            <a:off x="6189664" y="0"/>
            <a:ext cx="2725738" cy="1934619"/>
          </a:xfrm>
          <a:custGeom>
            <a:avLst/>
            <a:gdLst/>
            <a:ahLst/>
            <a:cxnLst/>
            <a:rect l="l" t="t" r="r" b="b"/>
            <a:pathLst>
              <a:path w="2725738" h="1934619" extrusionOk="0">
                <a:moveTo>
                  <a:pt x="1202078" y="0"/>
                </a:moveTo>
                <a:lnTo>
                  <a:pt x="2224120" y="0"/>
                </a:lnTo>
                <a:lnTo>
                  <a:pt x="2290810" y="64887"/>
                </a:lnTo>
                <a:cubicBezTo>
                  <a:pt x="2617279" y="382526"/>
                  <a:pt x="2617279" y="382526"/>
                  <a:pt x="2617279" y="382526"/>
                </a:cubicBezTo>
                <a:cubicBezTo>
                  <a:pt x="2677217" y="448264"/>
                  <a:pt x="2725738" y="536868"/>
                  <a:pt x="2725738" y="634046"/>
                </a:cubicBezTo>
                <a:cubicBezTo>
                  <a:pt x="2725738" y="734083"/>
                  <a:pt x="2677217" y="822686"/>
                  <a:pt x="2617279" y="888424"/>
                </a:cubicBezTo>
                <a:cubicBezTo>
                  <a:pt x="1604047" y="1837341"/>
                  <a:pt x="1604047" y="1837341"/>
                  <a:pt x="1604047" y="1837341"/>
                </a:cubicBezTo>
                <a:cubicBezTo>
                  <a:pt x="1461338" y="1971675"/>
                  <a:pt x="1235858" y="1965959"/>
                  <a:pt x="1104566" y="1825908"/>
                </a:cubicBezTo>
                <a:cubicBezTo>
                  <a:pt x="970420" y="1685857"/>
                  <a:pt x="976128" y="1460061"/>
                  <a:pt x="1115983" y="1328584"/>
                </a:cubicBezTo>
                <a:cubicBezTo>
                  <a:pt x="1481317" y="977028"/>
                  <a:pt x="1481317" y="977028"/>
                  <a:pt x="1481317" y="977028"/>
                </a:cubicBezTo>
                <a:cubicBezTo>
                  <a:pt x="348210" y="977028"/>
                  <a:pt x="348210" y="977028"/>
                  <a:pt x="348210" y="977028"/>
                </a:cubicBezTo>
                <a:cubicBezTo>
                  <a:pt x="156980" y="977028"/>
                  <a:pt x="0" y="834119"/>
                  <a:pt x="0" y="639763"/>
                </a:cubicBezTo>
                <a:cubicBezTo>
                  <a:pt x="0" y="448264"/>
                  <a:pt x="156980" y="302497"/>
                  <a:pt x="348210" y="302497"/>
                </a:cubicBezTo>
                <a:cubicBezTo>
                  <a:pt x="1504151" y="302497"/>
                  <a:pt x="1504151" y="302497"/>
                  <a:pt x="1504151" y="302497"/>
                </a:cubicBezTo>
                <a:cubicBezTo>
                  <a:pt x="1358588" y="156730"/>
                  <a:pt x="1267611" y="65625"/>
                  <a:pt x="1210751" y="868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2" name="Google Shape;222;p4"/>
          <p:cNvSpPr/>
          <p:nvPr/>
        </p:nvSpPr>
        <p:spPr>
          <a:xfrm>
            <a:off x="8070852" y="1330325"/>
            <a:ext cx="2714625" cy="2666999"/>
          </a:xfrm>
          <a:custGeom>
            <a:avLst/>
            <a:gdLst/>
            <a:ahLst/>
            <a:cxnLst/>
            <a:rect l="l" t="t" r="r" b="b"/>
            <a:pathLst>
              <a:path w="951" h="933" extrusionOk="0">
                <a:moveTo>
                  <a:pt x="951" y="464"/>
                </a:moveTo>
                <a:cubicBezTo>
                  <a:pt x="951" y="464"/>
                  <a:pt x="951" y="464"/>
                  <a:pt x="951" y="464"/>
                </a:cubicBezTo>
                <a:cubicBezTo>
                  <a:pt x="951" y="499"/>
                  <a:pt x="936" y="531"/>
                  <a:pt x="914" y="553"/>
                </a:cubicBezTo>
                <a:cubicBezTo>
                  <a:pt x="914" y="553"/>
                  <a:pt x="914" y="553"/>
                  <a:pt x="914" y="553"/>
                </a:cubicBezTo>
                <a:cubicBezTo>
                  <a:pt x="560" y="886"/>
                  <a:pt x="560" y="886"/>
                  <a:pt x="560" y="886"/>
                </a:cubicBezTo>
                <a:cubicBezTo>
                  <a:pt x="511" y="933"/>
                  <a:pt x="433" y="930"/>
                  <a:pt x="386" y="881"/>
                </a:cubicBezTo>
                <a:cubicBezTo>
                  <a:pt x="340" y="832"/>
                  <a:pt x="342" y="756"/>
                  <a:pt x="391" y="709"/>
                </a:cubicBezTo>
                <a:cubicBezTo>
                  <a:pt x="519" y="588"/>
                  <a:pt x="519" y="588"/>
                  <a:pt x="519" y="588"/>
                </a:cubicBezTo>
                <a:cubicBezTo>
                  <a:pt x="123" y="588"/>
                  <a:pt x="123" y="588"/>
                  <a:pt x="123" y="588"/>
                </a:cubicBezTo>
                <a:cubicBezTo>
                  <a:pt x="55" y="588"/>
                  <a:pt x="0" y="533"/>
                  <a:pt x="0" y="466"/>
                </a:cubicBezTo>
                <a:cubicBezTo>
                  <a:pt x="0" y="398"/>
                  <a:pt x="55" y="343"/>
                  <a:pt x="123" y="343"/>
                </a:cubicBezTo>
                <a:cubicBezTo>
                  <a:pt x="527" y="343"/>
                  <a:pt x="527" y="343"/>
                  <a:pt x="527" y="343"/>
                </a:cubicBezTo>
                <a:cubicBezTo>
                  <a:pt x="392" y="210"/>
                  <a:pt x="392" y="210"/>
                  <a:pt x="392" y="210"/>
                </a:cubicBezTo>
                <a:cubicBezTo>
                  <a:pt x="343" y="163"/>
                  <a:pt x="343" y="85"/>
                  <a:pt x="390" y="37"/>
                </a:cubicBezTo>
                <a:cubicBezTo>
                  <a:pt x="414" y="12"/>
                  <a:pt x="445" y="0"/>
                  <a:pt x="477" y="0"/>
                </a:cubicBezTo>
                <a:cubicBezTo>
                  <a:pt x="508" y="0"/>
                  <a:pt x="539" y="11"/>
                  <a:pt x="563" y="35"/>
                </a:cubicBezTo>
                <a:cubicBezTo>
                  <a:pt x="914" y="377"/>
                  <a:pt x="914" y="377"/>
                  <a:pt x="914" y="377"/>
                </a:cubicBezTo>
                <a:cubicBezTo>
                  <a:pt x="914" y="377"/>
                  <a:pt x="914" y="377"/>
                  <a:pt x="914" y="377"/>
                </a:cubicBezTo>
                <a:cubicBezTo>
                  <a:pt x="936" y="399"/>
                  <a:pt x="951" y="430"/>
                  <a:pt x="951" y="4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3" name="Google Shape;223;p4"/>
          <p:cNvSpPr/>
          <p:nvPr/>
        </p:nvSpPr>
        <p:spPr>
          <a:xfrm>
            <a:off x="10094915" y="3205163"/>
            <a:ext cx="2090735" cy="2627164"/>
          </a:xfrm>
          <a:custGeom>
            <a:avLst/>
            <a:gdLst/>
            <a:ahLst/>
            <a:cxnLst/>
            <a:rect l="l" t="t" r="r" b="b"/>
            <a:pathLst>
              <a:path w="2090735" h="2627164" extrusionOk="0">
                <a:moveTo>
                  <a:pt x="1361433" y="0"/>
                </a:moveTo>
                <a:cubicBezTo>
                  <a:pt x="1449912" y="0"/>
                  <a:pt x="1538391" y="31440"/>
                  <a:pt x="1606891" y="97178"/>
                </a:cubicBezTo>
                <a:cubicBezTo>
                  <a:pt x="1794195" y="280995"/>
                  <a:pt x="1946380" y="430346"/>
                  <a:pt x="2070030" y="551694"/>
                </a:cubicBezTo>
                <a:lnTo>
                  <a:pt x="2090735" y="572014"/>
                </a:lnTo>
                <a:lnTo>
                  <a:pt x="2090735" y="2065811"/>
                </a:lnTo>
                <a:lnTo>
                  <a:pt x="2021725" y="2130819"/>
                </a:lnTo>
                <a:cubicBezTo>
                  <a:pt x="1595474" y="2532349"/>
                  <a:pt x="1595474" y="2532349"/>
                  <a:pt x="1595474" y="2532349"/>
                </a:cubicBezTo>
                <a:cubicBezTo>
                  <a:pt x="1455621" y="2663825"/>
                  <a:pt x="1232996" y="2658109"/>
                  <a:pt x="1101705" y="2518058"/>
                </a:cubicBezTo>
                <a:cubicBezTo>
                  <a:pt x="970414" y="2378007"/>
                  <a:pt x="973268" y="2157927"/>
                  <a:pt x="1115976" y="2026451"/>
                </a:cubicBezTo>
                <a:cubicBezTo>
                  <a:pt x="1481308" y="1680611"/>
                  <a:pt x="1481308" y="1680611"/>
                  <a:pt x="1481308" y="1680611"/>
                </a:cubicBezTo>
                <a:cubicBezTo>
                  <a:pt x="348207" y="1680611"/>
                  <a:pt x="348207" y="1680611"/>
                  <a:pt x="348207" y="1680611"/>
                </a:cubicBezTo>
                <a:cubicBezTo>
                  <a:pt x="156979" y="1680611"/>
                  <a:pt x="0" y="1526269"/>
                  <a:pt x="0" y="1331913"/>
                </a:cubicBezTo>
                <a:cubicBezTo>
                  <a:pt x="0" y="1140415"/>
                  <a:pt x="156979" y="986073"/>
                  <a:pt x="348207" y="986073"/>
                </a:cubicBezTo>
                <a:cubicBezTo>
                  <a:pt x="1504141" y="986073"/>
                  <a:pt x="1504141" y="986073"/>
                  <a:pt x="1504141" y="986073"/>
                </a:cubicBezTo>
                <a:cubicBezTo>
                  <a:pt x="1115976" y="603076"/>
                  <a:pt x="1115976" y="603076"/>
                  <a:pt x="1115976" y="603076"/>
                </a:cubicBezTo>
                <a:cubicBezTo>
                  <a:pt x="978976" y="465884"/>
                  <a:pt x="976122" y="242946"/>
                  <a:pt x="1113122" y="105753"/>
                </a:cubicBezTo>
                <a:cubicBezTo>
                  <a:pt x="1181621" y="34298"/>
                  <a:pt x="1270100" y="0"/>
                  <a:pt x="13614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4" name="Google Shape;224;p4"/>
          <p:cNvSpPr txBox="1">
            <a:spLocks noGrp="1"/>
          </p:cNvSpPr>
          <p:nvPr>
            <p:ph type="subTitle" idx="1"/>
          </p:nvPr>
        </p:nvSpPr>
        <p:spPr>
          <a:xfrm>
            <a:off x="762000" y="3407410"/>
            <a:ext cx="70611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5" name="Google Shape;225;p4"/>
          <p:cNvSpPr txBox="1">
            <a:spLocks noGrp="1"/>
          </p:cNvSpPr>
          <p:nvPr>
            <p:ph type="ctrTitle"/>
          </p:nvPr>
        </p:nvSpPr>
        <p:spPr>
          <a:xfrm>
            <a:off x="762000" y="1563687"/>
            <a:ext cx="7061100" cy="18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Tahoma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4"/>
          <p:cNvSpPr txBox="1">
            <a:spLocks noGrp="1"/>
          </p:cNvSpPr>
          <p:nvPr>
            <p:ph type="body" idx="2"/>
          </p:nvPr>
        </p:nvSpPr>
        <p:spPr>
          <a:xfrm>
            <a:off x="762000" y="5393690"/>
            <a:ext cx="7061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0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227" name="Google Shape;227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5175" y="6293935"/>
            <a:ext cx="1666873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8" name="Google Shape;228;p4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229" name="Google Shape;229;p4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230" name="Google Shape;230;p4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1" name="Google Shape;231;p4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2" name="Google Shape;232;p4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3" name="Google Shape;233;p4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4" name="Google Shape;234;p4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5" name="Google Shape;235;p4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6" name="Google Shape;236;p4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7" name="Google Shape;237;p4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8" name="Google Shape;238;p4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9" name="Google Shape;239;p4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0" name="Google Shape;240;p4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1" name="Google Shape;241;p4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2" name="Google Shape;242;p4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3" name="Google Shape;243;p4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4" name="Google Shape;244;p4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5" name="Google Shape;245;p4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46" name="Google Shape;246;p4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247" name="Google Shape;247;p4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8" name="Google Shape;248;p4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9" name="Google Shape;249;p4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0" name="Google Shape;250;p4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1" name="Google Shape;251;p4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2" name="Google Shape;252;p4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3" name="Google Shape;253;p4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4" name="Google Shape;254;p4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5" name="Google Shape;255;p4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6" name="Google Shape;256;p4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7" name="Google Shape;257;p4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8" name="Google Shape;258;p4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9" name="Google Shape;259;p4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0" name="Google Shape;260;p4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1" name="Google Shape;261;p4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2" name="Google Shape;262;p4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63" name="Google Shape;263;p4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264" name="Google Shape;264;p4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5" name="Google Shape;265;p4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6" name="Google Shape;266;p4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7" name="Google Shape;267;p4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8" name="Google Shape;268;p4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9" name="Google Shape;269;p4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0" name="Google Shape;270;p4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1" name="Google Shape;271;p4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2" name="Google Shape;272;p4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3" name="Google Shape;273;p4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4" name="Google Shape;274;p4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5" name="Google Shape;275;p4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6" name="Google Shape;276;p4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7" name="Google Shape;277;p4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8" name="Google Shape;278;p4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9" name="Google Shape;279;p4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0" name="Google Shape;280;p4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1" name="Google Shape;281;p4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2" name="Google Shape;282;p4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3" name="Google Shape;283;p4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4" name="Google Shape;284;p4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5" name="Google Shape;285;p4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6" name="Google Shape;286;p4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7" name="Google Shape;287;p4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8" name="Google Shape;288;p4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9" name="Google Shape;289;p4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90" name="Google Shape;290;p4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291" name="Google Shape;291;p4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2" name="Google Shape;292;p4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3" name="Google Shape;293;p4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4" name="Google Shape;294;p4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5" name="Google Shape;295;p4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6" name="Google Shape;296;p4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7" name="Google Shape;297;p4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8" name="Google Shape;298;p4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9" name="Google Shape;299;p4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0" name="Google Shape;300;p4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1" name="Google Shape;301;p4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2" name="Google Shape;302;p4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3" name="Google Shape;303;p4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4" name="Google Shape;304;p4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5" name="Google Shape;305;p4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6" name="Google Shape;306;p4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7" name="Google Shape;307;p4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8" name="Google Shape;308;p4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9" name="Google Shape;309;p4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0" name="Google Shape;310;p4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1" name="Google Shape;311;p4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2" name="Google Shape;312;p4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3" name="Google Shape;313;p4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4" name="Google Shape;314;p4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5" name="Google Shape;315;p4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6" name="Google Shape;316;p4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turquoise: arrow right">
  <p:cSld name="title slide turquoise: arrow right">
    <p:bg>
      <p:bgPr>
        <a:solidFill>
          <a:srgbClr val="6BA5B4"/>
        </a:solidFill>
        <a:effectLst/>
      </p:bgPr>
    </p:bg>
    <p:spTree>
      <p:nvGrpSpPr>
        <p:cNvPr id="1" name="Shape 2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0" name="Google Shape;2790;p31"/>
          <p:cNvSpPr txBox="1">
            <a:spLocks noGrp="1"/>
          </p:cNvSpPr>
          <p:nvPr>
            <p:ph type="subTitle" idx="1"/>
          </p:nvPr>
        </p:nvSpPr>
        <p:spPr>
          <a:xfrm>
            <a:off x="762000" y="3407410"/>
            <a:ext cx="70611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791" name="Google Shape;2791;p31"/>
          <p:cNvSpPr txBox="1">
            <a:spLocks noGrp="1"/>
          </p:cNvSpPr>
          <p:nvPr>
            <p:ph type="ctrTitle"/>
          </p:nvPr>
        </p:nvSpPr>
        <p:spPr>
          <a:xfrm>
            <a:off x="762000" y="1563687"/>
            <a:ext cx="7061100" cy="18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Tahoma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2" name="Google Shape;2792;p31"/>
          <p:cNvSpPr txBox="1">
            <a:spLocks noGrp="1"/>
          </p:cNvSpPr>
          <p:nvPr>
            <p:ph type="body" idx="2"/>
          </p:nvPr>
        </p:nvSpPr>
        <p:spPr>
          <a:xfrm>
            <a:off x="762000" y="5393690"/>
            <a:ext cx="7061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0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2793" name="Google Shape;2793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5175" y="6293935"/>
            <a:ext cx="1666873" cy="257580"/>
          </a:xfrm>
          <a:prstGeom prst="rect">
            <a:avLst/>
          </a:prstGeom>
          <a:noFill/>
          <a:ln>
            <a:noFill/>
          </a:ln>
        </p:spPr>
      </p:pic>
      <p:sp>
        <p:nvSpPr>
          <p:cNvPr id="2794" name="Google Shape;2794;p31"/>
          <p:cNvSpPr/>
          <p:nvPr/>
        </p:nvSpPr>
        <p:spPr>
          <a:xfrm>
            <a:off x="6189664" y="0"/>
            <a:ext cx="2725738" cy="1934619"/>
          </a:xfrm>
          <a:custGeom>
            <a:avLst/>
            <a:gdLst/>
            <a:ahLst/>
            <a:cxnLst/>
            <a:rect l="l" t="t" r="r" b="b"/>
            <a:pathLst>
              <a:path w="2725738" h="1934619" extrusionOk="0">
                <a:moveTo>
                  <a:pt x="1202078" y="0"/>
                </a:moveTo>
                <a:lnTo>
                  <a:pt x="2224120" y="0"/>
                </a:lnTo>
                <a:lnTo>
                  <a:pt x="2290810" y="64887"/>
                </a:lnTo>
                <a:cubicBezTo>
                  <a:pt x="2617279" y="382526"/>
                  <a:pt x="2617279" y="382526"/>
                  <a:pt x="2617279" y="382526"/>
                </a:cubicBezTo>
                <a:cubicBezTo>
                  <a:pt x="2677217" y="448264"/>
                  <a:pt x="2725738" y="536868"/>
                  <a:pt x="2725738" y="634046"/>
                </a:cubicBezTo>
                <a:cubicBezTo>
                  <a:pt x="2725738" y="734083"/>
                  <a:pt x="2677217" y="822686"/>
                  <a:pt x="2617279" y="888424"/>
                </a:cubicBezTo>
                <a:cubicBezTo>
                  <a:pt x="1604047" y="1837341"/>
                  <a:pt x="1604047" y="1837341"/>
                  <a:pt x="1604047" y="1837341"/>
                </a:cubicBezTo>
                <a:cubicBezTo>
                  <a:pt x="1461338" y="1971675"/>
                  <a:pt x="1235858" y="1965959"/>
                  <a:pt x="1104566" y="1825908"/>
                </a:cubicBezTo>
                <a:cubicBezTo>
                  <a:pt x="970420" y="1685857"/>
                  <a:pt x="976128" y="1460061"/>
                  <a:pt x="1115983" y="1328584"/>
                </a:cubicBezTo>
                <a:cubicBezTo>
                  <a:pt x="1481317" y="977028"/>
                  <a:pt x="1481317" y="977028"/>
                  <a:pt x="1481317" y="977028"/>
                </a:cubicBezTo>
                <a:cubicBezTo>
                  <a:pt x="348210" y="977028"/>
                  <a:pt x="348210" y="977028"/>
                  <a:pt x="348210" y="977028"/>
                </a:cubicBezTo>
                <a:cubicBezTo>
                  <a:pt x="156980" y="977028"/>
                  <a:pt x="0" y="834119"/>
                  <a:pt x="0" y="639763"/>
                </a:cubicBezTo>
                <a:cubicBezTo>
                  <a:pt x="0" y="448264"/>
                  <a:pt x="156980" y="302497"/>
                  <a:pt x="348210" y="302497"/>
                </a:cubicBezTo>
                <a:cubicBezTo>
                  <a:pt x="1504151" y="302497"/>
                  <a:pt x="1504151" y="302497"/>
                  <a:pt x="1504151" y="302497"/>
                </a:cubicBezTo>
                <a:cubicBezTo>
                  <a:pt x="1358588" y="156730"/>
                  <a:pt x="1267611" y="65625"/>
                  <a:pt x="1210751" y="868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795" name="Google Shape;2795;p31"/>
          <p:cNvSpPr/>
          <p:nvPr/>
        </p:nvSpPr>
        <p:spPr>
          <a:xfrm>
            <a:off x="8070852" y="1330325"/>
            <a:ext cx="2714625" cy="2666999"/>
          </a:xfrm>
          <a:custGeom>
            <a:avLst/>
            <a:gdLst/>
            <a:ahLst/>
            <a:cxnLst/>
            <a:rect l="l" t="t" r="r" b="b"/>
            <a:pathLst>
              <a:path w="951" h="933" extrusionOk="0">
                <a:moveTo>
                  <a:pt x="951" y="464"/>
                </a:moveTo>
                <a:cubicBezTo>
                  <a:pt x="951" y="464"/>
                  <a:pt x="951" y="464"/>
                  <a:pt x="951" y="464"/>
                </a:cubicBezTo>
                <a:cubicBezTo>
                  <a:pt x="951" y="499"/>
                  <a:pt x="936" y="531"/>
                  <a:pt x="914" y="553"/>
                </a:cubicBezTo>
                <a:cubicBezTo>
                  <a:pt x="914" y="553"/>
                  <a:pt x="914" y="553"/>
                  <a:pt x="914" y="553"/>
                </a:cubicBezTo>
                <a:cubicBezTo>
                  <a:pt x="560" y="886"/>
                  <a:pt x="560" y="886"/>
                  <a:pt x="560" y="886"/>
                </a:cubicBezTo>
                <a:cubicBezTo>
                  <a:pt x="511" y="933"/>
                  <a:pt x="433" y="930"/>
                  <a:pt x="386" y="881"/>
                </a:cubicBezTo>
                <a:cubicBezTo>
                  <a:pt x="340" y="832"/>
                  <a:pt x="342" y="756"/>
                  <a:pt x="391" y="709"/>
                </a:cubicBezTo>
                <a:cubicBezTo>
                  <a:pt x="519" y="588"/>
                  <a:pt x="519" y="588"/>
                  <a:pt x="519" y="588"/>
                </a:cubicBezTo>
                <a:cubicBezTo>
                  <a:pt x="123" y="588"/>
                  <a:pt x="123" y="588"/>
                  <a:pt x="123" y="588"/>
                </a:cubicBezTo>
                <a:cubicBezTo>
                  <a:pt x="55" y="588"/>
                  <a:pt x="0" y="533"/>
                  <a:pt x="0" y="466"/>
                </a:cubicBezTo>
                <a:cubicBezTo>
                  <a:pt x="0" y="398"/>
                  <a:pt x="55" y="343"/>
                  <a:pt x="123" y="343"/>
                </a:cubicBezTo>
                <a:cubicBezTo>
                  <a:pt x="527" y="343"/>
                  <a:pt x="527" y="343"/>
                  <a:pt x="527" y="343"/>
                </a:cubicBezTo>
                <a:cubicBezTo>
                  <a:pt x="392" y="210"/>
                  <a:pt x="392" y="210"/>
                  <a:pt x="392" y="210"/>
                </a:cubicBezTo>
                <a:cubicBezTo>
                  <a:pt x="343" y="163"/>
                  <a:pt x="343" y="85"/>
                  <a:pt x="390" y="37"/>
                </a:cubicBezTo>
                <a:cubicBezTo>
                  <a:pt x="414" y="12"/>
                  <a:pt x="445" y="0"/>
                  <a:pt x="477" y="0"/>
                </a:cubicBezTo>
                <a:cubicBezTo>
                  <a:pt x="508" y="0"/>
                  <a:pt x="539" y="11"/>
                  <a:pt x="563" y="35"/>
                </a:cubicBezTo>
                <a:cubicBezTo>
                  <a:pt x="914" y="377"/>
                  <a:pt x="914" y="377"/>
                  <a:pt x="914" y="377"/>
                </a:cubicBezTo>
                <a:cubicBezTo>
                  <a:pt x="914" y="377"/>
                  <a:pt x="914" y="377"/>
                  <a:pt x="914" y="377"/>
                </a:cubicBezTo>
                <a:cubicBezTo>
                  <a:pt x="936" y="399"/>
                  <a:pt x="951" y="430"/>
                  <a:pt x="951" y="4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796" name="Google Shape;2796;p31"/>
          <p:cNvSpPr/>
          <p:nvPr/>
        </p:nvSpPr>
        <p:spPr>
          <a:xfrm>
            <a:off x="10094915" y="3205163"/>
            <a:ext cx="2090735" cy="2627164"/>
          </a:xfrm>
          <a:custGeom>
            <a:avLst/>
            <a:gdLst/>
            <a:ahLst/>
            <a:cxnLst/>
            <a:rect l="l" t="t" r="r" b="b"/>
            <a:pathLst>
              <a:path w="2090735" h="2627164" extrusionOk="0">
                <a:moveTo>
                  <a:pt x="1361433" y="0"/>
                </a:moveTo>
                <a:cubicBezTo>
                  <a:pt x="1449912" y="0"/>
                  <a:pt x="1538391" y="31440"/>
                  <a:pt x="1606891" y="97178"/>
                </a:cubicBezTo>
                <a:cubicBezTo>
                  <a:pt x="1794195" y="280995"/>
                  <a:pt x="1946380" y="430346"/>
                  <a:pt x="2070030" y="551694"/>
                </a:cubicBezTo>
                <a:lnTo>
                  <a:pt x="2090735" y="572014"/>
                </a:lnTo>
                <a:lnTo>
                  <a:pt x="2090735" y="2065811"/>
                </a:lnTo>
                <a:lnTo>
                  <a:pt x="2021725" y="2130819"/>
                </a:lnTo>
                <a:cubicBezTo>
                  <a:pt x="1595474" y="2532349"/>
                  <a:pt x="1595474" y="2532349"/>
                  <a:pt x="1595474" y="2532349"/>
                </a:cubicBezTo>
                <a:cubicBezTo>
                  <a:pt x="1455621" y="2663825"/>
                  <a:pt x="1232996" y="2658109"/>
                  <a:pt x="1101705" y="2518058"/>
                </a:cubicBezTo>
                <a:cubicBezTo>
                  <a:pt x="970414" y="2378007"/>
                  <a:pt x="973268" y="2157927"/>
                  <a:pt x="1115976" y="2026451"/>
                </a:cubicBezTo>
                <a:cubicBezTo>
                  <a:pt x="1481308" y="1680611"/>
                  <a:pt x="1481308" y="1680611"/>
                  <a:pt x="1481308" y="1680611"/>
                </a:cubicBezTo>
                <a:cubicBezTo>
                  <a:pt x="348207" y="1680611"/>
                  <a:pt x="348207" y="1680611"/>
                  <a:pt x="348207" y="1680611"/>
                </a:cubicBezTo>
                <a:cubicBezTo>
                  <a:pt x="156979" y="1680611"/>
                  <a:pt x="0" y="1526269"/>
                  <a:pt x="0" y="1331913"/>
                </a:cubicBezTo>
                <a:cubicBezTo>
                  <a:pt x="0" y="1140415"/>
                  <a:pt x="156979" y="986073"/>
                  <a:pt x="348207" y="986073"/>
                </a:cubicBezTo>
                <a:cubicBezTo>
                  <a:pt x="1504141" y="986073"/>
                  <a:pt x="1504141" y="986073"/>
                  <a:pt x="1504141" y="986073"/>
                </a:cubicBezTo>
                <a:cubicBezTo>
                  <a:pt x="1115976" y="603076"/>
                  <a:pt x="1115976" y="603076"/>
                  <a:pt x="1115976" y="603076"/>
                </a:cubicBezTo>
                <a:cubicBezTo>
                  <a:pt x="978976" y="465884"/>
                  <a:pt x="976122" y="242946"/>
                  <a:pt x="1113122" y="105753"/>
                </a:cubicBezTo>
                <a:cubicBezTo>
                  <a:pt x="1181621" y="34298"/>
                  <a:pt x="1270100" y="0"/>
                  <a:pt x="13614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2797" name="Google Shape;2797;p31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2798" name="Google Shape;2798;p31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2799" name="Google Shape;2799;p31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00" name="Google Shape;2800;p31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01" name="Google Shape;2801;p31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02" name="Google Shape;2802;p31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03" name="Google Shape;2803;p31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04" name="Google Shape;2804;p31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05" name="Google Shape;2805;p31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06" name="Google Shape;2806;p31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07" name="Google Shape;2807;p31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08" name="Google Shape;2808;p31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09" name="Google Shape;2809;p31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10" name="Google Shape;2810;p31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11" name="Google Shape;2811;p31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12" name="Google Shape;2812;p31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13" name="Google Shape;2813;p31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14" name="Google Shape;2814;p31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815" name="Google Shape;2815;p31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2816" name="Google Shape;2816;p31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17" name="Google Shape;2817;p31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18" name="Google Shape;2818;p31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19" name="Google Shape;2819;p31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20" name="Google Shape;2820;p31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21" name="Google Shape;2821;p31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22" name="Google Shape;2822;p31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23" name="Google Shape;2823;p31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24" name="Google Shape;2824;p31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25" name="Google Shape;2825;p31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26" name="Google Shape;2826;p31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27" name="Google Shape;2827;p31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28" name="Google Shape;2828;p31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29" name="Google Shape;2829;p31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30" name="Google Shape;2830;p31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31" name="Google Shape;2831;p31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832" name="Google Shape;2832;p31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2833" name="Google Shape;2833;p31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34" name="Google Shape;2834;p31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35" name="Google Shape;2835;p31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36" name="Google Shape;2836;p31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37" name="Google Shape;2837;p31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38" name="Google Shape;2838;p31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39" name="Google Shape;2839;p31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40" name="Google Shape;2840;p31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41" name="Google Shape;2841;p31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42" name="Google Shape;2842;p31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43" name="Google Shape;2843;p31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44" name="Google Shape;2844;p31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45" name="Google Shape;2845;p31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46" name="Google Shape;2846;p31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47" name="Google Shape;2847;p31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48" name="Google Shape;2848;p31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49" name="Google Shape;2849;p31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50" name="Google Shape;2850;p31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51" name="Google Shape;2851;p31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52" name="Google Shape;2852;p31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53" name="Google Shape;2853;p31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54" name="Google Shape;2854;p31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55" name="Google Shape;2855;p31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56" name="Google Shape;2856;p31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57" name="Google Shape;2857;p31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58" name="Google Shape;2858;p31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859" name="Google Shape;2859;p31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2860" name="Google Shape;2860;p31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61" name="Google Shape;2861;p31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62" name="Google Shape;2862;p31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63" name="Google Shape;2863;p31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64" name="Google Shape;2864;p31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65" name="Google Shape;2865;p31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66" name="Google Shape;2866;p31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67" name="Google Shape;2867;p31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68" name="Google Shape;2868;p31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69" name="Google Shape;2869;p31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70" name="Google Shape;2870;p31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71" name="Google Shape;2871;p31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72" name="Google Shape;2872;p31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73" name="Google Shape;2873;p31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74" name="Google Shape;2874;p31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75" name="Google Shape;2875;p31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76" name="Google Shape;2876;p31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77" name="Google Shape;2877;p31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78" name="Google Shape;2878;p31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79" name="Google Shape;2879;p31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80" name="Google Shape;2880;p31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81" name="Google Shape;2881;p31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82" name="Google Shape;2882;p31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83" name="Google Shape;2883;p31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84" name="Google Shape;2884;p31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85" name="Google Shape;2885;p31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turqouise: arrows up">
  <p:cSld name="title slide turqouise: arrows up">
    <p:bg>
      <p:bgPr>
        <a:solidFill>
          <a:srgbClr val="6BA5B4"/>
        </a:solidFill>
        <a:effectLst/>
      </p:bgPr>
    </p:bg>
    <p:spTree>
      <p:nvGrpSpPr>
        <p:cNvPr id="1" name="Shape 2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" name="Google Shape;2887;p32"/>
          <p:cNvSpPr/>
          <p:nvPr/>
        </p:nvSpPr>
        <p:spPr>
          <a:xfrm>
            <a:off x="6261100" y="3133725"/>
            <a:ext cx="2641600" cy="2708275"/>
          </a:xfrm>
          <a:custGeom>
            <a:avLst/>
            <a:gdLst/>
            <a:ahLst/>
            <a:cxnLst/>
            <a:rect l="l" t="t" r="r" b="b"/>
            <a:pathLst>
              <a:path w="932" h="955" extrusionOk="0">
                <a:moveTo>
                  <a:pt x="464" y="0"/>
                </a:moveTo>
                <a:cubicBezTo>
                  <a:pt x="464" y="0"/>
                  <a:pt x="464" y="0"/>
                  <a:pt x="464" y="0"/>
                </a:cubicBezTo>
                <a:cubicBezTo>
                  <a:pt x="499" y="0"/>
                  <a:pt x="530" y="17"/>
                  <a:pt x="553" y="37"/>
                </a:cubicBezTo>
                <a:cubicBezTo>
                  <a:pt x="553" y="37"/>
                  <a:pt x="553" y="37"/>
                  <a:pt x="553" y="37"/>
                </a:cubicBezTo>
                <a:cubicBezTo>
                  <a:pt x="885" y="393"/>
                  <a:pt x="885" y="393"/>
                  <a:pt x="885" y="393"/>
                </a:cubicBezTo>
                <a:cubicBezTo>
                  <a:pt x="932" y="442"/>
                  <a:pt x="930" y="521"/>
                  <a:pt x="880" y="568"/>
                </a:cubicBezTo>
                <a:cubicBezTo>
                  <a:pt x="831" y="614"/>
                  <a:pt x="753" y="613"/>
                  <a:pt x="707" y="564"/>
                </a:cubicBezTo>
                <a:cubicBezTo>
                  <a:pt x="584" y="436"/>
                  <a:pt x="584" y="436"/>
                  <a:pt x="584" y="436"/>
                </a:cubicBezTo>
                <a:cubicBezTo>
                  <a:pt x="584" y="832"/>
                  <a:pt x="584" y="832"/>
                  <a:pt x="584" y="832"/>
                </a:cubicBezTo>
                <a:cubicBezTo>
                  <a:pt x="584" y="900"/>
                  <a:pt x="534" y="955"/>
                  <a:pt x="466" y="955"/>
                </a:cubicBezTo>
                <a:cubicBezTo>
                  <a:pt x="399" y="955"/>
                  <a:pt x="348" y="900"/>
                  <a:pt x="348" y="832"/>
                </a:cubicBezTo>
                <a:cubicBezTo>
                  <a:pt x="348" y="428"/>
                  <a:pt x="348" y="428"/>
                  <a:pt x="348" y="428"/>
                </a:cubicBezTo>
                <a:cubicBezTo>
                  <a:pt x="212" y="563"/>
                  <a:pt x="212" y="563"/>
                  <a:pt x="212" y="563"/>
                </a:cubicBezTo>
                <a:cubicBezTo>
                  <a:pt x="165" y="612"/>
                  <a:pt x="86" y="612"/>
                  <a:pt x="37" y="565"/>
                </a:cubicBezTo>
                <a:cubicBezTo>
                  <a:pt x="13" y="541"/>
                  <a:pt x="0" y="509"/>
                  <a:pt x="0" y="478"/>
                </a:cubicBezTo>
                <a:cubicBezTo>
                  <a:pt x="0" y="447"/>
                  <a:pt x="11" y="413"/>
                  <a:pt x="34" y="390"/>
                </a:cubicBezTo>
                <a:cubicBezTo>
                  <a:pt x="376" y="37"/>
                  <a:pt x="376" y="37"/>
                  <a:pt x="376" y="37"/>
                </a:cubicBezTo>
                <a:cubicBezTo>
                  <a:pt x="376" y="37"/>
                  <a:pt x="376" y="37"/>
                  <a:pt x="376" y="37"/>
                </a:cubicBezTo>
                <a:cubicBezTo>
                  <a:pt x="399" y="17"/>
                  <a:pt x="429" y="0"/>
                  <a:pt x="46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888" name="Google Shape;2888;p32"/>
          <p:cNvSpPr/>
          <p:nvPr/>
        </p:nvSpPr>
        <p:spPr>
          <a:xfrm>
            <a:off x="10126663" y="0"/>
            <a:ext cx="2065337" cy="1960562"/>
          </a:xfrm>
          <a:custGeom>
            <a:avLst/>
            <a:gdLst/>
            <a:ahLst/>
            <a:cxnLst/>
            <a:rect l="l" t="t" r="r" b="b"/>
            <a:pathLst>
              <a:path w="2065337" h="1960562" extrusionOk="0">
                <a:moveTo>
                  <a:pt x="454299" y="0"/>
                </a:moveTo>
                <a:lnTo>
                  <a:pt x="2065337" y="0"/>
                </a:lnTo>
                <a:lnTo>
                  <a:pt x="2065337" y="902300"/>
                </a:lnTo>
                <a:lnTo>
                  <a:pt x="2060989" y="899839"/>
                </a:lnTo>
                <a:cubicBezTo>
                  <a:pt x="2042283" y="886633"/>
                  <a:pt x="2024624" y="871337"/>
                  <a:pt x="2008336" y="853958"/>
                </a:cubicBezTo>
                <a:cubicBezTo>
                  <a:pt x="1665588" y="487927"/>
                  <a:pt x="1665588" y="487927"/>
                  <a:pt x="1665588" y="487927"/>
                </a:cubicBezTo>
                <a:cubicBezTo>
                  <a:pt x="1665588" y="1614394"/>
                  <a:pt x="1665588" y="1614394"/>
                  <a:pt x="1665588" y="1614394"/>
                </a:cubicBezTo>
                <a:cubicBezTo>
                  <a:pt x="1665588" y="1807340"/>
                  <a:pt x="1512625" y="1960562"/>
                  <a:pt x="1320007" y="1960562"/>
                </a:cubicBezTo>
                <a:cubicBezTo>
                  <a:pt x="1130220" y="1960562"/>
                  <a:pt x="977258" y="1807340"/>
                  <a:pt x="977258" y="1614394"/>
                </a:cubicBezTo>
                <a:cubicBezTo>
                  <a:pt x="977258" y="465227"/>
                  <a:pt x="977258" y="465227"/>
                  <a:pt x="977258" y="465227"/>
                </a:cubicBezTo>
                <a:cubicBezTo>
                  <a:pt x="594853" y="851120"/>
                  <a:pt x="594853" y="851120"/>
                  <a:pt x="594853" y="851120"/>
                </a:cubicBezTo>
                <a:cubicBezTo>
                  <a:pt x="461719" y="987318"/>
                  <a:pt x="240774" y="990155"/>
                  <a:pt x="104807" y="856795"/>
                </a:cubicBezTo>
                <a:cubicBezTo>
                  <a:pt x="33992" y="788696"/>
                  <a:pt x="0" y="697898"/>
                  <a:pt x="0" y="607100"/>
                </a:cubicBezTo>
                <a:cubicBezTo>
                  <a:pt x="0" y="521976"/>
                  <a:pt x="31159" y="434015"/>
                  <a:pt x="96309" y="365917"/>
                </a:cubicBezTo>
                <a:cubicBezTo>
                  <a:pt x="217758" y="241779"/>
                  <a:pt x="324026" y="133158"/>
                  <a:pt x="417011" y="38114"/>
                </a:cubicBezTo>
                <a:close/>
              </a:path>
            </a:pathLst>
          </a:custGeom>
          <a:solidFill>
            <a:srgbClr val="0F194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889" name="Google Shape;2889;p32"/>
          <p:cNvSpPr/>
          <p:nvPr/>
        </p:nvSpPr>
        <p:spPr>
          <a:xfrm>
            <a:off x="8267700" y="1273175"/>
            <a:ext cx="2640013" cy="2697162"/>
          </a:xfrm>
          <a:custGeom>
            <a:avLst/>
            <a:gdLst/>
            <a:ahLst/>
            <a:cxnLst/>
            <a:rect l="l" t="t" r="r" b="b"/>
            <a:pathLst>
              <a:path w="932" h="951" extrusionOk="0">
                <a:moveTo>
                  <a:pt x="464" y="0"/>
                </a:moveTo>
                <a:cubicBezTo>
                  <a:pt x="464" y="0"/>
                  <a:pt x="464" y="0"/>
                  <a:pt x="464" y="0"/>
                </a:cubicBezTo>
                <a:cubicBezTo>
                  <a:pt x="499" y="0"/>
                  <a:pt x="531" y="15"/>
                  <a:pt x="553" y="38"/>
                </a:cubicBezTo>
                <a:cubicBezTo>
                  <a:pt x="553" y="38"/>
                  <a:pt x="553" y="38"/>
                  <a:pt x="553" y="38"/>
                </a:cubicBezTo>
                <a:cubicBezTo>
                  <a:pt x="886" y="392"/>
                  <a:pt x="886" y="392"/>
                  <a:pt x="886" y="392"/>
                </a:cubicBezTo>
                <a:cubicBezTo>
                  <a:pt x="932" y="441"/>
                  <a:pt x="930" y="519"/>
                  <a:pt x="881" y="565"/>
                </a:cubicBezTo>
                <a:cubicBezTo>
                  <a:pt x="832" y="612"/>
                  <a:pt x="756" y="610"/>
                  <a:pt x="709" y="561"/>
                </a:cubicBezTo>
                <a:cubicBezTo>
                  <a:pt x="588" y="432"/>
                  <a:pt x="588" y="432"/>
                  <a:pt x="588" y="432"/>
                </a:cubicBezTo>
                <a:cubicBezTo>
                  <a:pt x="588" y="829"/>
                  <a:pt x="588" y="829"/>
                  <a:pt x="588" y="829"/>
                </a:cubicBezTo>
                <a:cubicBezTo>
                  <a:pt x="588" y="897"/>
                  <a:pt x="533" y="951"/>
                  <a:pt x="466" y="951"/>
                </a:cubicBezTo>
                <a:cubicBezTo>
                  <a:pt x="398" y="951"/>
                  <a:pt x="343" y="897"/>
                  <a:pt x="343" y="829"/>
                </a:cubicBezTo>
                <a:cubicBezTo>
                  <a:pt x="343" y="424"/>
                  <a:pt x="343" y="424"/>
                  <a:pt x="343" y="424"/>
                </a:cubicBezTo>
                <a:cubicBezTo>
                  <a:pt x="210" y="560"/>
                  <a:pt x="210" y="560"/>
                  <a:pt x="210" y="560"/>
                </a:cubicBezTo>
                <a:cubicBezTo>
                  <a:pt x="163" y="608"/>
                  <a:pt x="85" y="609"/>
                  <a:pt x="37" y="562"/>
                </a:cubicBezTo>
                <a:cubicBezTo>
                  <a:pt x="12" y="538"/>
                  <a:pt x="0" y="506"/>
                  <a:pt x="0" y="474"/>
                </a:cubicBezTo>
                <a:cubicBezTo>
                  <a:pt x="0" y="443"/>
                  <a:pt x="11" y="412"/>
                  <a:pt x="34" y="388"/>
                </a:cubicBezTo>
                <a:cubicBezTo>
                  <a:pt x="377" y="38"/>
                  <a:pt x="377" y="38"/>
                  <a:pt x="377" y="38"/>
                </a:cubicBezTo>
                <a:cubicBezTo>
                  <a:pt x="377" y="38"/>
                  <a:pt x="377" y="38"/>
                  <a:pt x="377" y="38"/>
                </a:cubicBezTo>
                <a:cubicBezTo>
                  <a:pt x="399" y="15"/>
                  <a:pt x="430" y="0"/>
                  <a:pt x="46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890" name="Google Shape;2890;p32"/>
          <p:cNvSpPr txBox="1">
            <a:spLocks noGrp="1"/>
          </p:cNvSpPr>
          <p:nvPr>
            <p:ph type="subTitle" idx="1"/>
          </p:nvPr>
        </p:nvSpPr>
        <p:spPr>
          <a:xfrm>
            <a:off x="762000" y="3407410"/>
            <a:ext cx="70611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91" name="Google Shape;2891;p32"/>
          <p:cNvSpPr txBox="1">
            <a:spLocks noGrp="1"/>
          </p:cNvSpPr>
          <p:nvPr>
            <p:ph type="ctrTitle"/>
          </p:nvPr>
        </p:nvSpPr>
        <p:spPr>
          <a:xfrm>
            <a:off x="762000" y="1563687"/>
            <a:ext cx="7061100" cy="18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Tahoma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2" name="Google Shape;2892;p32"/>
          <p:cNvSpPr txBox="1">
            <a:spLocks noGrp="1"/>
          </p:cNvSpPr>
          <p:nvPr>
            <p:ph type="body" idx="2"/>
          </p:nvPr>
        </p:nvSpPr>
        <p:spPr>
          <a:xfrm>
            <a:off x="762000" y="5393690"/>
            <a:ext cx="7061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0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2893" name="Google Shape;2893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5175" y="6293935"/>
            <a:ext cx="1666873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94" name="Google Shape;2894;p32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2895" name="Google Shape;2895;p32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2896" name="Google Shape;2896;p32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97" name="Google Shape;2897;p32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98" name="Google Shape;2898;p32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99" name="Google Shape;2899;p32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00" name="Google Shape;2900;p32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01" name="Google Shape;2901;p32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02" name="Google Shape;2902;p32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03" name="Google Shape;2903;p32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04" name="Google Shape;2904;p32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05" name="Google Shape;2905;p32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06" name="Google Shape;2906;p32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07" name="Google Shape;2907;p32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08" name="Google Shape;2908;p32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09" name="Google Shape;2909;p32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10" name="Google Shape;2910;p32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11" name="Google Shape;2911;p32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912" name="Google Shape;2912;p32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2913" name="Google Shape;2913;p32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14" name="Google Shape;2914;p32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15" name="Google Shape;2915;p32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16" name="Google Shape;2916;p32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17" name="Google Shape;2917;p32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18" name="Google Shape;2918;p32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19" name="Google Shape;2919;p32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20" name="Google Shape;2920;p32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21" name="Google Shape;2921;p32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22" name="Google Shape;2922;p32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23" name="Google Shape;2923;p32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24" name="Google Shape;2924;p32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25" name="Google Shape;2925;p32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26" name="Google Shape;2926;p32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27" name="Google Shape;2927;p32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28" name="Google Shape;2928;p32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929" name="Google Shape;2929;p32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2930" name="Google Shape;2930;p32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31" name="Google Shape;2931;p32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32" name="Google Shape;2932;p32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33" name="Google Shape;2933;p32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34" name="Google Shape;2934;p32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35" name="Google Shape;2935;p32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36" name="Google Shape;2936;p32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37" name="Google Shape;2937;p32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38" name="Google Shape;2938;p32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39" name="Google Shape;2939;p32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40" name="Google Shape;2940;p32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41" name="Google Shape;2941;p32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42" name="Google Shape;2942;p32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43" name="Google Shape;2943;p32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44" name="Google Shape;2944;p32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45" name="Google Shape;2945;p32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46" name="Google Shape;2946;p32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47" name="Google Shape;2947;p32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48" name="Google Shape;2948;p32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49" name="Google Shape;2949;p32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50" name="Google Shape;2950;p32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51" name="Google Shape;2951;p32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52" name="Google Shape;2952;p32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53" name="Google Shape;2953;p32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54" name="Google Shape;2954;p32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55" name="Google Shape;2955;p32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956" name="Google Shape;2956;p32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2957" name="Google Shape;2957;p32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58" name="Google Shape;2958;p32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59" name="Google Shape;2959;p32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60" name="Google Shape;2960;p32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61" name="Google Shape;2961;p32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62" name="Google Shape;2962;p32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63" name="Google Shape;2963;p32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64" name="Google Shape;2964;p32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65" name="Google Shape;2965;p32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66" name="Google Shape;2966;p32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67" name="Google Shape;2967;p32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68" name="Google Shape;2968;p32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69" name="Google Shape;2969;p32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70" name="Google Shape;2970;p32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71" name="Google Shape;2971;p32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72" name="Google Shape;2972;p32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73" name="Google Shape;2973;p32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74" name="Google Shape;2974;p32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75" name="Google Shape;2975;p32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76" name="Google Shape;2976;p32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77" name="Google Shape;2977;p32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78" name="Google Shape;2978;p32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79" name="Google Shape;2979;p32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80" name="Google Shape;2980;p32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81" name="Google Shape;2981;p32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82" name="Google Shape;2982;p32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turquoise tech&amp;touch">
  <p:cSld name="title slide turquoise tech&amp;touch">
    <p:bg>
      <p:bgPr>
        <a:solidFill>
          <a:srgbClr val="6BA5B4"/>
        </a:solidFill>
        <a:effectLst/>
      </p:bgPr>
    </p:bg>
    <p:spTree>
      <p:nvGrpSpPr>
        <p:cNvPr id="1" name="Shape 2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4" name="Google Shape;2984;p33"/>
          <p:cNvGrpSpPr/>
          <p:nvPr/>
        </p:nvGrpSpPr>
        <p:grpSpPr>
          <a:xfrm>
            <a:off x="6804025" y="1587"/>
            <a:ext cx="5390715" cy="6384562"/>
            <a:chOff x="2448" y="567"/>
            <a:chExt cx="2784" cy="3297"/>
          </a:xfrm>
        </p:grpSpPr>
        <p:sp>
          <p:nvSpPr>
            <p:cNvPr id="2985" name="Google Shape;2985;p33"/>
            <p:cNvSpPr/>
            <p:nvPr/>
          </p:nvSpPr>
          <p:spPr>
            <a:xfrm>
              <a:off x="3920" y="1050"/>
              <a:ext cx="300" cy="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986" name="Google Shape;2986;p33"/>
            <p:cNvSpPr/>
            <p:nvPr/>
          </p:nvSpPr>
          <p:spPr>
            <a:xfrm>
              <a:off x="4239" y="1040"/>
              <a:ext cx="797" cy="797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0"/>
                  </a:moveTo>
                  <a:cubicBezTo>
                    <a:pt x="88" y="0"/>
                    <a:pt x="0" y="88"/>
                    <a:pt x="0" y="195"/>
                  </a:cubicBezTo>
                  <a:cubicBezTo>
                    <a:pt x="0" y="303"/>
                    <a:pt x="88" y="390"/>
                    <a:pt x="195" y="390"/>
                  </a:cubicBezTo>
                  <a:cubicBezTo>
                    <a:pt x="303" y="390"/>
                    <a:pt x="390" y="303"/>
                    <a:pt x="390" y="195"/>
                  </a:cubicBezTo>
                  <a:cubicBezTo>
                    <a:pt x="390" y="88"/>
                    <a:pt x="303" y="0"/>
                    <a:pt x="195" y="0"/>
                  </a:cubicBezTo>
                  <a:moveTo>
                    <a:pt x="195" y="126"/>
                  </a:moveTo>
                  <a:cubicBezTo>
                    <a:pt x="234" y="126"/>
                    <a:pt x="265" y="157"/>
                    <a:pt x="265" y="195"/>
                  </a:cubicBezTo>
                  <a:cubicBezTo>
                    <a:pt x="265" y="233"/>
                    <a:pt x="234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ubicBezTo>
                    <a:pt x="126" y="157"/>
                    <a:pt x="157" y="126"/>
                    <a:pt x="195" y="126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987" name="Google Shape;2987;p33"/>
            <p:cNvSpPr/>
            <p:nvPr/>
          </p:nvSpPr>
          <p:spPr>
            <a:xfrm>
              <a:off x="3623" y="2023"/>
              <a:ext cx="798" cy="797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0"/>
                  </a:moveTo>
                  <a:cubicBezTo>
                    <a:pt x="87" y="0"/>
                    <a:pt x="0" y="87"/>
                    <a:pt x="0" y="195"/>
                  </a:cubicBezTo>
                  <a:cubicBezTo>
                    <a:pt x="0" y="303"/>
                    <a:pt x="87" y="390"/>
                    <a:pt x="195" y="390"/>
                  </a:cubicBezTo>
                  <a:cubicBezTo>
                    <a:pt x="303" y="390"/>
                    <a:pt x="390" y="303"/>
                    <a:pt x="390" y="195"/>
                  </a:cubicBezTo>
                  <a:cubicBezTo>
                    <a:pt x="390" y="87"/>
                    <a:pt x="303" y="0"/>
                    <a:pt x="195" y="0"/>
                  </a:cubicBezTo>
                  <a:moveTo>
                    <a:pt x="195" y="126"/>
                  </a:moveTo>
                  <a:cubicBezTo>
                    <a:pt x="233" y="126"/>
                    <a:pt x="264" y="157"/>
                    <a:pt x="264" y="195"/>
                  </a:cubicBezTo>
                  <a:cubicBezTo>
                    <a:pt x="264" y="233"/>
                    <a:pt x="233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ubicBezTo>
                    <a:pt x="126" y="157"/>
                    <a:pt x="157" y="126"/>
                    <a:pt x="195" y="126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988" name="Google Shape;2988;p33"/>
            <p:cNvSpPr/>
            <p:nvPr/>
          </p:nvSpPr>
          <p:spPr>
            <a:xfrm>
              <a:off x="2448" y="2910"/>
              <a:ext cx="797" cy="798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0"/>
                  </a:moveTo>
                  <a:cubicBezTo>
                    <a:pt x="87" y="0"/>
                    <a:pt x="0" y="87"/>
                    <a:pt x="0" y="195"/>
                  </a:cubicBezTo>
                  <a:cubicBezTo>
                    <a:pt x="0" y="302"/>
                    <a:pt x="87" y="390"/>
                    <a:pt x="195" y="390"/>
                  </a:cubicBezTo>
                  <a:cubicBezTo>
                    <a:pt x="303" y="390"/>
                    <a:pt x="390" y="302"/>
                    <a:pt x="390" y="195"/>
                  </a:cubicBezTo>
                  <a:cubicBezTo>
                    <a:pt x="390" y="87"/>
                    <a:pt x="303" y="0"/>
                    <a:pt x="195" y="0"/>
                  </a:cubicBezTo>
                  <a:moveTo>
                    <a:pt x="195" y="126"/>
                  </a:moveTo>
                  <a:cubicBezTo>
                    <a:pt x="233" y="126"/>
                    <a:pt x="264" y="157"/>
                    <a:pt x="264" y="195"/>
                  </a:cubicBezTo>
                  <a:cubicBezTo>
                    <a:pt x="264" y="233"/>
                    <a:pt x="233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ubicBezTo>
                    <a:pt x="126" y="157"/>
                    <a:pt x="157" y="126"/>
                    <a:pt x="195" y="126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989" name="Google Shape;2989;p33"/>
            <p:cNvSpPr/>
            <p:nvPr/>
          </p:nvSpPr>
          <p:spPr>
            <a:xfrm>
              <a:off x="3303" y="2031"/>
              <a:ext cx="300" cy="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990" name="Google Shape;2990;p33"/>
            <p:cNvSpPr/>
            <p:nvPr/>
          </p:nvSpPr>
          <p:spPr>
            <a:xfrm>
              <a:off x="2969" y="2031"/>
              <a:ext cx="300" cy="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991" name="Google Shape;2991;p33"/>
            <p:cNvSpPr/>
            <p:nvPr/>
          </p:nvSpPr>
          <p:spPr>
            <a:xfrm>
              <a:off x="4496" y="2031"/>
              <a:ext cx="300" cy="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992" name="Google Shape;2992;p33"/>
            <p:cNvSpPr/>
            <p:nvPr/>
          </p:nvSpPr>
          <p:spPr>
            <a:xfrm>
              <a:off x="4351" y="2964"/>
              <a:ext cx="300" cy="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993" name="Google Shape;2993;p33"/>
            <p:cNvSpPr/>
            <p:nvPr/>
          </p:nvSpPr>
          <p:spPr>
            <a:xfrm>
              <a:off x="3313" y="2937"/>
              <a:ext cx="971" cy="830"/>
            </a:xfrm>
            <a:custGeom>
              <a:avLst/>
              <a:gdLst/>
              <a:ahLst/>
              <a:cxnLst/>
              <a:rect l="l" t="t" r="r" b="b"/>
              <a:pathLst>
                <a:path w="475" h="406" extrusionOk="0">
                  <a:moveTo>
                    <a:pt x="236" y="62"/>
                  </a:moveTo>
                  <a:cubicBezTo>
                    <a:pt x="242" y="55"/>
                    <a:pt x="248" y="47"/>
                    <a:pt x="254" y="42"/>
                  </a:cubicBezTo>
                  <a:cubicBezTo>
                    <a:pt x="292" y="9"/>
                    <a:pt x="336" y="0"/>
                    <a:pt x="384" y="17"/>
                  </a:cubicBezTo>
                  <a:cubicBezTo>
                    <a:pt x="431" y="34"/>
                    <a:pt x="460" y="69"/>
                    <a:pt x="468" y="119"/>
                  </a:cubicBezTo>
                  <a:cubicBezTo>
                    <a:pt x="475" y="164"/>
                    <a:pt x="461" y="203"/>
                    <a:pt x="428" y="235"/>
                  </a:cubicBezTo>
                  <a:cubicBezTo>
                    <a:pt x="408" y="254"/>
                    <a:pt x="388" y="274"/>
                    <a:pt x="368" y="294"/>
                  </a:cubicBezTo>
                  <a:cubicBezTo>
                    <a:pt x="341" y="321"/>
                    <a:pt x="314" y="349"/>
                    <a:pt x="286" y="376"/>
                  </a:cubicBezTo>
                  <a:cubicBezTo>
                    <a:pt x="256" y="406"/>
                    <a:pt x="212" y="406"/>
                    <a:pt x="182" y="376"/>
                  </a:cubicBezTo>
                  <a:cubicBezTo>
                    <a:pt x="135" y="329"/>
                    <a:pt x="88" y="281"/>
                    <a:pt x="41" y="234"/>
                  </a:cubicBezTo>
                  <a:cubicBezTo>
                    <a:pt x="14" y="207"/>
                    <a:pt x="0" y="175"/>
                    <a:pt x="0" y="137"/>
                  </a:cubicBezTo>
                  <a:cubicBezTo>
                    <a:pt x="0" y="76"/>
                    <a:pt x="47" y="21"/>
                    <a:pt x="107" y="11"/>
                  </a:cubicBezTo>
                  <a:cubicBezTo>
                    <a:pt x="152" y="4"/>
                    <a:pt x="191" y="17"/>
                    <a:pt x="223" y="48"/>
                  </a:cubicBezTo>
                  <a:cubicBezTo>
                    <a:pt x="227" y="52"/>
                    <a:pt x="231" y="56"/>
                    <a:pt x="236" y="62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994" name="Google Shape;2994;p33"/>
            <p:cNvSpPr/>
            <p:nvPr/>
          </p:nvSpPr>
          <p:spPr>
            <a:xfrm>
              <a:off x="2877" y="1023"/>
              <a:ext cx="973" cy="830"/>
            </a:xfrm>
            <a:custGeom>
              <a:avLst/>
              <a:gdLst/>
              <a:ahLst/>
              <a:cxnLst/>
              <a:rect l="l" t="t" r="r" b="b"/>
              <a:pathLst>
                <a:path w="476" h="406" extrusionOk="0">
                  <a:moveTo>
                    <a:pt x="236" y="61"/>
                  </a:moveTo>
                  <a:cubicBezTo>
                    <a:pt x="243" y="54"/>
                    <a:pt x="248" y="47"/>
                    <a:pt x="254" y="41"/>
                  </a:cubicBezTo>
                  <a:cubicBezTo>
                    <a:pt x="293" y="9"/>
                    <a:pt x="337" y="0"/>
                    <a:pt x="384" y="17"/>
                  </a:cubicBezTo>
                  <a:cubicBezTo>
                    <a:pt x="432" y="34"/>
                    <a:pt x="460" y="69"/>
                    <a:pt x="468" y="118"/>
                  </a:cubicBezTo>
                  <a:cubicBezTo>
                    <a:pt x="476" y="164"/>
                    <a:pt x="461" y="202"/>
                    <a:pt x="429" y="234"/>
                  </a:cubicBezTo>
                  <a:cubicBezTo>
                    <a:pt x="409" y="254"/>
                    <a:pt x="389" y="274"/>
                    <a:pt x="369" y="294"/>
                  </a:cubicBezTo>
                  <a:cubicBezTo>
                    <a:pt x="341" y="321"/>
                    <a:pt x="314" y="348"/>
                    <a:pt x="287" y="376"/>
                  </a:cubicBezTo>
                  <a:cubicBezTo>
                    <a:pt x="256" y="406"/>
                    <a:pt x="213" y="406"/>
                    <a:pt x="182" y="376"/>
                  </a:cubicBezTo>
                  <a:cubicBezTo>
                    <a:pt x="135" y="328"/>
                    <a:pt x="88" y="281"/>
                    <a:pt x="41" y="233"/>
                  </a:cubicBezTo>
                  <a:cubicBezTo>
                    <a:pt x="14" y="207"/>
                    <a:pt x="0" y="174"/>
                    <a:pt x="0" y="136"/>
                  </a:cubicBezTo>
                  <a:cubicBezTo>
                    <a:pt x="1" y="75"/>
                    <a:pt x="48" y="20"/>
                    <a:pt x="108" y="11"/>
                  </a:cubicBezTo>
                  <a:cubicBezTo>
                    <a:pt x="153" y="4"/>
                    <a:pt x="191" y="16"/>
                    <a:pt x="224" y="48"/>
                  </a:cubicBezTo>
                  <a:cubicBezTo>
                    <a:pt x="227" y="52"/>
                    <a:pt x="231" y="56"/>
                    <a:pt x="236" y="61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995" name="Google Shape;2995;p33"/>
            <p:cNvSpPr/>
            <p:nvPr/>
          </p:nvSpPr>
          <p:spPr>
            <a:xfrm>
              <a:off x="2536" y="567"/>
              <a:ext cx="300" cy="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996" name="Google Shape;2996;p33"/>
            <p:cNvSpPr/>
            <p:nvPr/>
          </p:nvSpPr>
          <p:spPr>
            <a:xfrm>
              <a:off x="2855" y="567"/>
              <a:ext cx="797" cy="401"/>
            </a:xfrm>
            <a:custGeom>
              <a:avLst/>
              <a:gdLst/>
              <a:ahLst/>
              <a:cxnLst/>
              <a:rect l="l" t="t" r="r" b="b"/>
              <a:pathLst>
                <a:path w="390" h="196" extrusionOk="0">
                  <a:moveTo>
                    <a:pt x="264" y="0"/>
                  </a:moveTo>
                  <a:cubicBezTo>
                    <a:pt x="264" y="39"/>
                    <a:pt x="233" y="70"/>
                    <a:pt x="195" y="70"/>
                  </a:cubicBezTo>
                  <a:cubicBezTo>
                    <a:pt x="157" y="70"/>
                    <a:pt x="126" y="39"/>
                    <a:pt x="126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"/>
                    <a:pt x="88" y="196"/>
                    <a:pt x="195" y="196"/>
                  </a:cubicBezTo>
                  <a:cubicBezTo>
                    <a:pt x="303" y="196"/>
                    <a:pt x="390" y="108"/>
                    <a:pt x="390" y="0"/>
                  </a:cubicBezTo>
                  <a:cubicBezTo>
                    <a:pt x="390" y="0"/>
                    <a:pt x="390" y="0"/>
                    <a:pt x="390" y="0"/>
                  </a:cubicBezTo>
                  <a:cubicBezTo>
                    <a:pt x="264" y="0"/>
                    <a:pt x="264" y="0"/>
                    <a:pt x="264" y="0"/>
                  </a:cubicBezTo>
                  <a:cubicBezTo>
                    <a:pt x="264" y="0"/>
                    <a:pt x="264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997" name="Google Shape;2997;p33"/>
            <p:cNvSpPr/>
            <p:nvPr/>
          </p:nvSpPr>
          <p:spPr>
            <a:xfrm>
              <a:off x="4833" y="2023"/>
              <a:ext cx="399" cy="797"/>
            </a:xfrm>
            <a:custGeom>
              <a:avLst/>
              <a:gdLst/>
              <a:ahLst/>
              <a:cxnLst/>
              <a:rect l="l" t="t" r="r" b="b"/>
              <a:pathLst>
                <a:path w="195" h="390" extrusionOk="0">
                  <a:moveTo>
                    <a:pt x="126" y="195"/>
                  </a:moveTo>
                  <a:cubicBezTo>
                    <a:pt x="126" y="157"/>
                    <a:pt x="157" y="126"/>
                    <a:pt x="195" y="126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7" y="0"/>
                    <a:pt x="0" y="87"/>
                    <a:pt x="0" y="195"/>
                  </a:cubicBezTo>
                  <a:cubicBezTo>
                    <a:pt x="0" y="303"/>
                    <a:pt x="87" y="390"/>
                    <a:pt x="195" y="390"/>
                  </a:cubicBezTo>
                  <a:cubicBezTo>
                    <a:pt x="195" y="264"/>
                    <a:pt x="195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2998" name="Google Shape;2998;p33"/>
          <p:cNvSpPr txBox="1">
            <a:spLocks noGrp="1"/>
          </p:cNvSpPr>
          <p:nvPr>
            <p:ph type="subTitle" idx="1"/>
          </p:nvPr>
        </p:nvSpPr>
        <p:spPr>
          <a:xfrm>
            <a:off x="762000" y="3407410"/>
            <a:ext cx="70611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99" name="Google Shape;2999;p33"/>
          <p:cNvSpPr txBox="1">
            <a:spLocks noGrp="1"/>
          </p:cNvSpPr>
          <p:nvPr>
            <p:ph type="ctrTitle"/>
          </p:nvPr>
        </p:nvSpPr>
        <p:spPr>
          <a:xfrm>
            <a:off x="762000" y="1563687"/>
            <a:ext cx="7061100" cy="18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Tahoma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0" name="Google Shape;3000;p33"/>
          <p:cNvSpPr txBox="1">
            <a:spLocks noGrp="1"/>
          </p:cNvSpPr>
          <p:nvPr>
            <p:ph type="body" idx="2"/>
          </p:nvPr>
        </p:nvSpPr>
        <p:spPr>
          <a:xfrm>
            <a:off x="762000" y="5393690"/>
            <a:ext cx="7061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0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3001" name="Google Shape;3001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5175" y="6293935"/>
            <a:ext cx="1666873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02" name="Google Shape;3002;p33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3003" name="Google Shape;3003;p33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3004" name="Google Shape;3004;p33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05" name="Google Shape;3005;p33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06" name="Google Shape;3006;p33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07" name="Google Shape;3007;p33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08" name="Google Shape;3008;p33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09" name="Google Shape;3009;p33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10" name="Google Shape;3010;p33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11" name="Google Shape;3011;p33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12" name="Google Shape;3012;p33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13" name="Google Shape;3013;p33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14" name="Google Shape;3014;p33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15" name="Google Shape;3015;p33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16" name="Google Shape;3016;p33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17" name="Google Shape;3017;p33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18" name="Google Shape;3018;p33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19" name="Google Shape;3019;p33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020" name="Google Shape;3020;p33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3021" name="Google Shape;3021;p33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22" name="Google Shape;3022;p33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23" name="Google Shape;3023;p33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24" name="Google Shape;3024;p33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25" name="Google Shape;3025;p33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26" name="Google Shape;3026;p33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27" name="Google Shape;3027;p33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28" name="Google Shape;3028;p33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29" name="Google Shape;3029;p33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30" name="Google Shape;3030;p33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31" name="Google Shape;3031;p33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32" name="Google Shape;3032;p33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33" name="Google Shape;3033;p33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34" name="Google Shape;3034;p33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35" name="Google Shape;3035;p33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36" name="Google Shape;3036;p33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037" name="Google Shape;3037;p33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3038" name="Google Shape;3038;p33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39" name="Google Shape;3039;p33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40" name="Google Shape;3040;p33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41" name="Google Shape;3041;p33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42" name="Google Shape;3042;p33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43" name="Google Shape;3043;p33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44" name="Google Shape;3044;p33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45" name="Google Shape;3045;p33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46" name="Google Shape;3046;p33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47" name="Google Shape;3047;p33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48" name="Google Shape;3048;p33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49" name="Google Shape;3049;p33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50" name="Google Shape;3050;p33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51" name="Google Shape;3051;p33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52" name="Google Shape;3052;p33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53" name="Google Shape;3053;p33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54" name="Google Shape;3054;p33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55" name="Google Shape;3055;p33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56" name="Google Shape;3056;p33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57" name="Google Shape;3057;p33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58" name="Google Shape;3058;p33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59" name="Google Shape;3059;p33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60" name="Google Shape;3060;p33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61" name="Google Shape;3061;p33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62" name="Google Shape;3062;p33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63" name="Google Shape;3063;p33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064" name="Google Shape;3064;p33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3065" name="Google Shape;3065;p33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66" name="Google Shape;3066;p33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67" name="Google Shape;3067;p33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68" name="Google Shape;3068;p33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69" name="Google Shape;3069;p33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70" name="Google Shape;3070;p33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71" name="Google Shape;3071;p33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72" name="Google Shape;3072;p33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73" name="Google Shape;3073;p33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74" name="Google Shape;3074;p33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75" name="Google Shape;3075;p33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76" name="Google Shape;3076;p33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77" name="Google Shape;3077;p33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78" name="Google Shape;3078;p33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79" name="Google Shape;3079;p33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80" name="Google Shape;3080;p33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81" name="Google Shape;3081;p33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82" name="Google Shape;3082;p33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83" name="Google Shape;3083;p33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84" name="Google Shape;3084;p33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85" name="Google Shape;3085;p33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86" name="Google Shape;3086;p33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87" name="Google Shape;3087;p33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88" name="Google Shape;3088;p33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89" name="Google Shape;3089;p33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90" name="Google Shape;3090;p33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cream: arrows up">
  <p:cSld name="title slide cream: arrows up">
    <p:bg>
      <p:bgPr>
        <a:solidFill>
          <a:schemeClr val="lt2"/>
        </a:solidFill>
        <a:effectLst/>
      </p:bgPr>
    </p:bg>
    <p:spTree>
      <p:nvGrpSpPr>
        <p:cNvPr id="1" name="Shape 3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" name="Google Shape;3092;p34"/>
          <p:cNvSpPr/>
          <p:nvPr/>
        </p:nvSpPr>
        <p:spPr>
          <a:xfrm>
            <a:off x="6261100" y="3133725"/>
            <a:ext cx="2641600" cy="2708275"/>
          </a:xfrm>
          <a:custGeom>
            <a:avLst/>
            <a:gdLst/>
            <a:ahLst/>
            <a:cxnLst/>
            <a:rect l="l" t="t" r="r" b="b"/>
            <a:pathLst>
              <a:path w="932" h="955" extrusionOk="0">
                <a:moveTo>
                  <a:pt x="464" y="0"/>
                </a:moveTo>
                <a:cubicBezTo>
                  <a:pt x="464" y="0"/>
                  <a:pt x="464" y="0"/>
                  <a:pt x="464" y="0"/>
                </a:cubicBezTo>
                <a:cubicBezTo>
                  <a:pt x="499" y="0"/>
                  <a:pt x="530" y="17"/>
                  <a:pt x="553" y="37"/>
                </a:cubicBezTo>
                <a:cubicBezTo>
                  <a:pt x="553" y="37"/>
                  <a:pt x="553" y="37"/>
                  <a:pt x="553" y="37"/>
                </a:cubicBezTo>
                <a:cubicBezTo>
                  <a:pt x="885" y="393"/>
                  <a:pt x="885" y="393"/>
                  <a:pt x="885" y="393"/>
                </a:cubicBezTo>
                <a:cubicBezTo>
                  <a:pt x="932" y="442"/>
                  <a:pt x="930" y="521"/>
                  <a:pt x="880" y="568"/>
                </a:cubicBezTo>
                <a:cubicBezTo>
                  <a:pt x="831" y="614"/>
                  <a:pt x="753" y="613"/>
                  <a:pt x="707" y="564"/>
                </a:cubicBezTo>
                <a:cubicBezTo>
                  <a:pt x="584" y="436"/>
                  <a:pt x="584" y="436"/>
                  <a:pt x="584" y="436"/>
                </a:cubicBezTo>
                <a:cubicBezTo>
                  <a:pt x="584" y="832"/>
                  <a:pt x="584" y="832"/>
                  <a:pt x="584" y="832"/>
                </a:cubicBezTo>
                <a:cubicBezTo>
                  <a:pt x="584" y="900"/>
                  <a:pt x="534" y="955"/>
                  <a:pt x="466" y="955"/>
                </a:cubicBezTo>
                <a:cubicBezTo>
                  <a:pt x="399" y="955"/>
                  <a:pt x="348" y="900"/>
                  <a:pt x="348" y="832"/>
                </a:cubicBezTo>
                <a:cubicBezTo>
                  <a:pt x="348" y="428"/>
                  <a:pt x="348" y="428"/>
                  <a:pt x="348" y="428"/>
                </a:cubicBezTo>
                <a:cubicBezTo>
                  <a:pt x="212" y="563"/>
                  <a:pt x="212" y="563"/>
                  <a:pt x="212" y="563"/>
                </a:cubicBezTo>
                <a:cubicBezTo>
                  <a:pt x="165" y="612"/>
                  <a:pt x="86" y="612"/>
                  <a:pt x="37" y="565"/>
                </a:cubicBezTo>
                <a:cubicBezTo>
                  <a:pt x="13" y="541"/>
                  <a:pt x="0" y="509"/>
                  <a:pt x="0" y="478"/>
                </a:cubicBezTo>
                <a:cubicBezTo>
                  <a:pt x="0" y="447"/>
                  <a:pt x="11" y="413"/>
                  <a:pt x="34" y="390"/>
                </a:cubicBezTo>
                <a:cubicBezTo>
                  <a:pt x="376" y="37"/>
                  <a:pt x="376" y="37"/>
                  <a:pt x="376" y="37"/>
                </a:cubicBezTo>
                <a:cubicBezTo>
                  <a:pt x="376" y="37"/>
                  <a:pt x="376" y="37"/>
                  <a:pt x="376" y="37"/>
                </a:cubicBezTo>
                <a:cubicBezTo>
                  <a:pt x="399" y="17"/>
                  <a:pt x="429" y="0"/>
                  <a:pt x="46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093" name="Google Shape;3093;p34"/>
          <p:cNvSpPr/>
          <p:nvPr/>
        </p:nvSpPr>
        <p:spPr>
          <a:xfrm>
            <a:off x="10126663" y="0"/>
            <a:ext cx="2065337" cy="1960562"/>
          </a:xfrm>
          <a:custGeom>
            <a:avLst/>
            <a:gdLst/>
            <a:ahLst/>
            <a:cxnLst/>
            <a:rect l="l" t="t" r="r" b="b"/>
            <a:pathLst>
              <a:path w="2065337" h="1960562" extrusionOk="0">
                <a:moveTo>
                  <a:pt x="454299" y="0"/>
                </a:moveTo>
                <a:lnTo>
                  <a:pt x="2065337" y="0"/>
                </a:lnTo>
                <a:lnTo>
                  <a:pt x="2065337" y="902300"/>
                </a:lnTo>
                <a:lnTo>
                  <a:pt x="2060989" y="899839"/>
                </a:lnTo>
                <a:cubicBezTo>
                  <a:pt x="2042283" y="886633"/>
                  <a:pt x="2024624" y="871337"/>
                  <a:pt x="2008336" y="853958"/>
                </a:cubicBezTo>
                <a:cubicBezTo>
                  <a:pt x="1665588" y="487927"/>
                  <a:pt x="1665588" y="487927"/>
                  <a:pt x="1665588" y="487927"/>
                </a:cubicBezTo>
                <a:cubicBezTo>
                  <a:pt x="1665588" y="1614394"/>
                  <a:pt x="1665588" y="1614394"/>
                  <a:pt x="1665588" y="1614394"/>
                </a:cubicBezTo>
                <a:cubicBezTo>
                  <a:pt x="1665588" y="1807340"/>
                  <a:pt x="1512625" y="1960562"/>
                  <a:pt x="1320007" y="1960562"/>
                </a:cubicBezTo>
                <a:cubicBezTo>
                  <a:pt x="1130220" y="1960562"/>
                  <a:pt x="977258" y="1807340"/>
                  <a:pt x="977258" y="1614394"/>
                </a:cubicBezTo>
                <a:cubicBezTo>
                  <a:pt x="977258" y="465227"/>
                  <a:pt x="977258" y="465227"/>
                  <a:pt x="977258" y="465227"/>
                </a:cubicBezTo>
                <a:cubicBezTo>
                  <a:pt x="594853" y="851120"/>
                  <a:pt x="594853" y="851120"/>
                  <a:pt x="594853" y="851120"/>
                </a:cubicBezTo>
                <a:cubicBezTo>
                  <a:pt x="461719" y="987318"/>
                  <a:pt x="240774" y="990155"/>
                  <a:pt x="104807" y="856795"/>
                </a:cubicBezTo>
                <a:cubicBezTo>
                  <a:pt x="33992" y="788696"/>
                  <a:pt x="0" y="697898"/>
                  <a:pt x="0" y="607100"/>
                </a:cubicBezTo>
                <a:cubicBezTo>
                  <a:pt x="0" y="521976"/>
                  <a:pt x="31159" y="434015"/>
                  <a:pt x="96309" y="365917"/>
                </a:cubicBezTo>
                <a:cubicBezTo>
                  <a:pt x="217758" y="241779"/>
                  <a:pt x="324026" y="133158"/>
                  <a:pt x="417011" y="3811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094" name="Google Shape;3094;p34"/>
          <p:cNvSpPr/>
          <p:nvPr/>
        </p:nvSpPr>
        <p:spPr>
          <a:xfrm>
            <a:off x="8267700" y="1273175"/>
            <a:ext cx="2640013" cy="2697162"/>
          </a:xfrm>
          <a:custGeom>
            <a:avLst/>
            <a:gdLst/>
            <a:ahLst/>
            <a:cxnLst/>
            <a:rect l="l" t="t" r="r" b="b"/>
            <a:pathLst>
              <a:path w="932" h="951" extrusionOk="0">
                <a:moveTo>
                  <a:pt x="464" y="0"/>
                </a:moveTo>
                <a:cubicBezTo>
                  <a:pt x="464" y="0"/>
                  <a:pt x="464" y="0"/>
                  <a:pt x="464" y="0"/>
                </a:cubicBezTo>
                <a:cubicBezTo>
                  <a:pt x="499" y="0"/>
                  <a:pt x="531" y="15"/>
                  <a:pt x="553" y="38"/>
                </a:cubicBezTo>
                <a:cubicBezTo>
                  <a:pt x="553" y="38"/>
                  <a:pt x="553" y="38"/>
                  <a:pt x="553" y="38"/>
                </a:cubicBezTo>
                <a:cubicBezTo>
                  <a:pt x="886" y="392"/>
                  <a:pt x="886" y="392"/>
                  <a:pt x="886" y="392"/>
                </a:cubicBezTo>
                <a:cubicBezTo>
                  <a:pt x="932" y="441"/>
                  <a:pt x="930" y="519"/>
                  <a:pt x="881" y="565"/>
                </a:cubicBezTo>
                <a:cubicBezTo>
                  <a:pt x="832" y="612"/>
                  <a:pt x="756" y="610"/>
                  <a:pt x="709" y="561"/>
                </a:cubicBezTo>
                <a:cubicBezTo>
                  <a:pt x="588" y="432"/>
                  <a:pt x="588" y="432"/>
                  <a:pt x="588" y="432"/>
                </a:cubicBezTo>
                <a:cubicBezTo>
                  <a:pt x="588" y="829"/>
                  <a:pt x="588" y="829"/>
                  <a:pt x="588" y="829"/>
                </a:cubicBezTo>
                <a:cubicBezTo>
                  <a:pt x="588" y="897"/>
                  <a:pt x="533" y="951"/>
                  <a:pt x="466" y="951"/>
                </a:cubicBezTo>
                <a:cubicBezTo>
                  <a:pt x="398" y="951"/>
                  <a:pt x="343" y="897"/>
                  <a:pt x="343" y="829"/>
                </a:cubicBezTo>
                <a:cubicBezTo>
                  <a:pt x="343" y="424"/>
                  <a:pt x="343" y="424"/>
                  <a:pt x="343" y="424"/>
                </a:cubicBezTo>
                <a:cubicBezTo>
                  <a:pt x="210" y="560"/>
                  <a:pt x="210" y="560"/>
                  <a:pt x="210" y="560"/>
                </a:cubicBezTo>
                <a:cubicBezTo>
                  <a:pt x="163" y="608"/>
                  <a:pt x="85" y="609"/>
                  <a:pt x="37" y="562"/>
                </a:cubicBezTo>
                <a:cubicBezTo>
                  <a:pt x="12" y="538"/>
                  <a:pt x="0" y="506"/>
                  <a:pt x="0" y="474"/>
                </a:cubicBezTo>
                <a:cubicBezTo>
                  <a:pt x="0" y="443"/>
                  <a:pt x="11" y="412"/>
                  <a:pt x="34" y="388"/>
                </a:cubicBezTo>
                <a:cubicBezTo>
                  <a:pt x="377" y="38"/>
                  <a:pt x="377" y="38"/>
                  <a:pt x="377" y="38"/>
                </a:cubicBezTo>
                <a:cubicBezTo>
                  <a:pt x="377" y="38"/>
                  <a:pt x="377" y="38"/>
                  <a:pt x="377" y="38"/>
                </a:cubicBezTo>
                <a:cubicBezTo>
                  <a:pt x="399" y="15"/>
                  <a:pt x="430" y="0"/>
                  <a:pt x="4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095" name="Google Shape;3095;p34"/>
          <p:cNvSpPr txBox="1">
            <a:spLocks noGrp="1"/>
          </p:cNvSpPr>
          <p:nvPr>
            <p:ph type="subTitle" idx="1"/>
          </p:nvPr>
        </p:nvSpPr>
        <p:spPr>
          <a:xfrm>
            <a:off x="762000" y="3407410"/>
            <a:ext cx="70611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96" name="Google Shape;3096;p34"/>
          <p:cNvSpPr txBox="1">
            <a:spLocks noGrp="1"/>
          </p:cNvSpPr>
          <p:nvPr>
            <p:ph type="ctrTitle"/>
          </p:nvPr>
        </p:nvSpPr>
        <p:spPr>
          <a:xfrm>
            <a:off x="762000" y="1563687"/>
            <a:ext cx="7061100" cy="18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Tahoma"/>
              <a:buNone/>
              <a:defRPr sz="4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7" name="Google Shape;3097;p34"/>
          <p:cNvSpPr txBox="1">
            <a:spLocks noGrp="1"/>
          </p:cNvSpPr>
          <p:nvPr>
            <p:ph type="body" idx="2"/>
          </p:nvPr>
        </p:nvSpPr>
        <p:spPr>
          <a:xfrm>
            <a:off x="762000" y="5393690"/>
            <a:ext cx="7061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0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3098" name="Google Shape;309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5175" y="6293935"/>
            <a:ext cx="1666873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99" name="Google Shape;3099;p34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3100" name="Google Shape;3100;p34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3101" name="Google Shape;3101;p34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02" name="Google Shape;3102;p34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03" name="Google Shape;3103;p34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04" name="Google Shape;3104;p34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05" name="Google Shape;3105;p34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06" name="Google Shape;3106;p34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07" name="Google Shape;3107;p34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08" name="Google Shape;3108;p34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09" name="Google Shape;3109;p34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10" name="Google Shape;3110;p34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11" name="Google Shape;3111;p34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12" name="Google Shape;3112;p34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13" name="Google Shape;3113;p34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14" name="Google Shape;3114;p34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15" name="Google Shape;3115;p34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16" name="Google Shape;3116;p34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117" name="Google Shape;3117;p34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3118" name="Google Shape;3118;p34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19" name="Google Shape;3119;p34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20" name="Google Shape;3120;p34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21" name="Google Shape;3121;p34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22" name="Google Shape;3122;p34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23" name="Google Shape;3123;p34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24" name="Google Shape;3124;p34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25" name="Google Shape;3125;p34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26" name="Google Shape;3126;p34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27" name="Google Shape;3127;p34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28" name="Google Shape;3128;p34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29" name="Google Shape;3129;p34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30" name="Google Shape;3130;p34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31" name="Google Shape;3131;p34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32" name="Google Shape;3132;p34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33" name="Google Shape;3133;p34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134" name="Google Shape;3134;p34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3135" name="Google Shape;3135;p34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36" name="Google Shape;3136;p34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37" name="Google Shape;3137;p34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38" name="Google Shape;3138;p34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39" name="Google Shape;3139;p34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40" name="Google Shape;3140;p34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41" name="Google Shape;3141;p34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42" name="Google Shape;3142;p34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43" name="Google Shape;3143;p34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44" name="Google Shape;3144;p34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45" name="Google Shape;3145;p34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46" name="Google Shape;3146;p34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47" name="Google Shape;3147;p34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48" name="Google Shape;3148;p34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49" name="Google Shape;3149;p34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50" name="Google Shape;3150;p34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51" name="Google Shape;3151;p34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52" name="Google Shape;3152;p34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53" name="Google Shape;3153;p34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54" name="Google Shape;3154;p34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55" name="Google Shape;3155;p34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56" name="Google Shape;3156;p34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57" name="Google Shape;3157;p34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58" name="Google Shape;3158;p34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59" name="Google Shape;3159;p34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60" name="Google Shape;3160;p34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161" name="Google Shape;3161;p34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3162" name="Google Shape;3162;p34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63" name="Google Shape;3163;p34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64" name="Google Shape;3164;p34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65" name="Google Shape;3165;p34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66" name="Google Shape;3166;p34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67" name="Google Shape;3167;p34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68" name="Google Shape;3168;p34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69" name="Google Shape;3169;p34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70" name="Google Shape;3170;p34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71" name="Google Shape;3171;p34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72" name="Google Shape;3172;p34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73" name="Google Shape;3173;p34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74" name="Google Shape;3174;p34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75" name="Google Shape;3175;p34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76" name="Google Shape;3176;p34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77" name="Google Shape;3177;p34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78" name="Google Shape;3178;p34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79" name="Google Shape;3179;p34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80" name="Google Shape;3180;p34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81" name="Google Shape;3181;p34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82" name="Google Shape;3182;p34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83" name="Google Shape;3183;p34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84" name="Google Shape;3184;p34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85" name="Google Shape;3185;p34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86" name="Google Shape;3186;p34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87" name="Google Shape;3187;p34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red: arrows right">
  <p:cSld name="title slide red: arrows right">
    <p:bg>
      <p:bgPr>
        <a:solidFill>
          <a:srgbClr val="E74536"/>
        </a:solidFill>
        <a:effectLst/>
      </p:bgPr>
    </p:bg>
    <p:spTree>
      <p:nvGrpSpPr>
        <p:cNvPr id="1" name="Shape 3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9" name="Google Shape;3189;p35"/>
          <p:cNvSpPr/>
          <p:nvPr/>
        </p:nvSpPr>
        <p:spPr>
          <a:xfrm>
            <a:off x="6189664" y="0"/>
            <a:ext cx="2725738" cy="1934619"/>
          </a:xfrm>
          <a:custGeom>
            <a:avLst/>
            <a:gdLst/>
            <a:ahLst/>
            <a:cxnLst/>
            <a:rect l="l" t="t" r="r" b="b"/>
            <a:pathLst>
              <a:path w="2725738" h="1934619" extrusionOk="0">
                <a:moveTo>
                  <a:pt x="1202078" y="0"/>
                </a:moveTo>
                <a:lnTo>
                  <a:pt x="2224120" y="0"/>
                </a:lnTo>
                <a:lnTo>
                  <a:pt x="2290810" y="64887"/>
                </a:lnTo>
                <a:cubicBezTo>
                  <a:pt x="2617279" y="382526"/>
                  <a:pt x="2617279" y="382526"/>
                  <a:pt x="2617279" y="382526"/>
                </a:cubicBezTo>
                <a:cubicBezTo>
                  <a:pt x="2677217" y="448264"/>
                  <a:pt x="2725738" y="536868"/>
                  <a:pt x="2725738" y="634046"/>
                </a:cubicBezTo>
                <a:cubicBezTo>
                  <a:pt x="2725738" y="734083"/>
                  <a:pt x="2677217" y="822686"/>
                  <a:pt x="2617279" y="888424"/>
                </a:cubicBezTo>
                <a:cubicBezTo>
                  <a:pt x="1604047" y="1837341"/>
                  <a:pt x="1604047" y="1837341"/>
                  <a:pt x="1604047" y="1837341"/>
                </a:cubicBezTo>
                <a:cubicBezTo>
                  <a:pt x="1461338" y="1971675"/>
                  <a:pt x="1235858" y="1965959"/>
                  <a:pt x="1104566" y="1825908"/>
                </a:cubicBezTo>
                <a:cubicBezTo>
                  <a:pt x="970420" y="1685857"/>
                  <a:pt x="976128" y="1460061"/>
                  <a:pt x="1115983" y="1328584"/>
                </a:cubicBezTo>
                <a:cubicBezTo>
                  <a:pt x="1481317" y="977028"/>
                  <a:pt x="1481317" y="977028"/>
                  <a:pt x="1481317" y="977028"/>
                </a:cubicBezTo>
                <a:cubicBezTo>
                  <a:pt x="348210" y="977028"/>
                  <a:pt x="348210" y="977028"/>
                  <a:pt x="348210" y="977028"/>
                </a:cubicBezTo>
                <a:cubicBezTo>
                  <a:pt x="156980" y="977028"/>
                  <a:pt x="0" y="834119"/>
                  <a:pt x="0" y="639763"/>
                </a:cubicBezTo>
                <a:cubicBezTo>
                  <a:pt x="0" y="448264"/>
                  <a:pt x="156980" y="302497"/>
                  <a:pt x="348210" y="302497"/>
                </a:cubicBezTo>
                <a:cubicBezTo>
                  <a:pt x="1504151" y="302497"/>
                  <a:pt x="1504151" y="302497"/>
                  <a:pt x="1504151" y="302497"/>
                </a:cubicBezTo>
                <a:cubicBezTo>
                  <a:pt x="1358588" y="156730"/>
                  <a:pt x="1267611" y="65625"/>
                  <a:pt x="1210751" y="86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190" name="Google Shape;3190;p35"/>
          <p:cNvSpPr/>
          <p:nvPr/>
        </p:nvSpPr>
        <p:spPr>
          <a:xfrm>
            <a:off x="8070852" y="1330325"/>
            <a:ext cx="2714625" cy="2666999"/>
          </a:xfrm>
          <a:custGeom>
            <a:avLst/>
            <a:gdLst/>
            <a:ahLst/>
            <a:cxnLst/>
            <a:rect l="l" t="t" r="r" b="b"/>
            <a:pathLst>
              <a:path w="951" h="933" extrusionOk="0">
                <a:moveTo>
                  <a:pt x="951" y="464"/>
                </a:moveTo>
                <a:cubicBezTo>
                  <a:pt x="951" y="464"/>
                  <a:pt x="951" y="464"/>
                  <a:pt x="951" y="464"/>
                </a:cubicBezTo>
                <a:cubicBezTo>
                  <a:pt x="951" y="499"/>
                  <a:pt x="936" y="531"/>
                  <a:pt x="914" y="553"/>
                </a:cubicBezTo>
                <a:cubicBezTo>
                  <a:pt x="914" y="553"/>
                  <a:pt x="914" y="553"/>
                  <a:pt x="914" y="553"/>
                </a:cubicBezTo>
                <a:cubicBezTo>
                  <a:pt x="560" y="886"/>
                  <a:pt x="560" y="886"/>
                  <a:pt x="560" y="886"/>
                </a:cubicBezTo>
                <a:cubicBezTo>
                  <a:pt x="511" y="933"/>
                  <a:pt x="433" y="930"/>
                  <a:pt x="386" y="881"/>
                </a:cubicBezTo>
                <a:cubicBezTo>
                  <a:pt x="340" y="832"/>
                  <a:pt x="342" y="756"/>
                  <a:pt x="391" y="709"/>
                </a:cubicBezTo>
                <a:cubicBezTo>
                  <a:pt x="519" y="588"/>
                  <a:pt x="519" y="588"/>
                  <a:pt x="519" y="588"/>
                </a:cubicBezTo>
                <a:cubicBezTo>
                  <a:pt x="123" y="588"/>
                  <a:pt x="123" y="588"/>
                  <a:pt x="123" y="588"/>
                </a:cubicBezTo>
                <a:cubicBezTo>
                  <a:pt x="55" y="588"/>
                  <a:pt x="0" y="533"/>
                  <a:pt x="0" y="466"/>
                </a:cubicBezTo>
                <a:cubicBezTo>
                  <a:pt x="0" y="398"/>
                  <a:pt x="55" y="343"/>
                  <a:pt x="123" y="343"/>
                </a:cubicBezTo>
                <a:cubicBezTo>
                  <a:pt x="527" y="343"/>
                  <a:pt x="527" y="343"/>
                  <a:pt x="527" y="343"/>
                </a:cubicBezTo>
                <a:cubicBezTo>
                  <a:pt x="392" y="210"/>
                  <a:pt x="392" y="210"/>
                  <a:pt x="392" y="210"/>
                </a:cubicBezTo>
                <a:cubicBezTo>
                  <a:pt x="343" y="163"/>
                  <a:pt x="343" y="85"/>
                  <a:pt x="390" y="37"/>
                </a:cubicBezTo>
                <a:cubicBezTo>
                  <a:pt x="414" y="12"/>
                  <a:pt x="445" y="0"/>
                  <a:pt x="477" y="0"/>
                </a:cubicBezTo>
                <a:cubicBezTo>
                  <a:pt x="508" y="0"/>
                  <a:pt x="539" y="11"/>
                  <a:pt x="563" y="35"/>
                </a:cubicBezTo>
                <a:cubicBezTo>
                  <a:pt x="914" y="377"/>
                  <a:pt x="914" y="377"/>
                  <a:pt x="914" y="377"/>
                </a:cubicBezTo>
                <a:cubicBezTo>
                  <a:pt x="914" y="377"/>
                  <a:pt x="914" y="377"/>
                  <a:pt x="914" y="377"/>
                </a:cubicBezTo>
                <a:cubicBezTo>
                  <a:pt x="936" y="399"/>
                  <a:pt x="951" y="430"/>
                  <a:pt x="951" y="46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191" name="Google Shape;3191;p35"/>
          <p:cNvSpPr/>
          <p:nvPr/>
        </p:nvSpPr>
        <p:spPr>
          <a:xfrm>
            <a:off x="10094915" y="3205163"/>
            <a:ext cx="2090735" cy="2627164"/>
          </a:xfrm>
          <a:custGeom>
            <a:avLst/>
            <a:gdLst/>
            <a:ahLst/>
            <a:cxnLst/>
            <a:rect l="l" t="t" r="r" b="b"/>
            <a:pathLst>
              <a:path w="2090735" h="2627164" extrusionOk="0">
                <a:moveTo>
                  <a:pt x="1361433" y="0"/>
                </a:moveTo>
                <a:cubicBezTo>
                  <a:pt x="1449912" y="0"/>
                  <a:pt x="1538391" y="31440"/>
                  <a:pt x="1606891" y="97178"/>
                </a:cubicBezTo>
                <a:cubicBezTo>
                  <a:pt x="1794195" y="280995"/>
                  <a:pt x="1946380" y="430346"/>
                  <a:pt x="2070030" y="551694"/>
                </a:cubicBezTo>
                <a:lnTo>
                  <a:pt x="2090735" y="572014"/>
                </a:lnTo>
                <a:lnTo>
                  <a:pt x="2090735" y="2065811"/>
                </a:lnTo>
                <a:lnTo>
                  <a:pt x="2021725" y="2130819"/>
                </a:lnTo>
                <a:cubicBezTo>
                  <a:pt x="1595474" y="2532349"/>
                  <a:pt x="1595474" y="2532349"/>
                  <a:pt x="1595474" y="2532349"/>
                </a:cubicBezTo>
                <a:cubicBezTo>
                  <a:pt x="1455621" y="2663825"/>
                  <a:pt x="1232996" y="2658109"/>
                  <a:pt x="1101705" y="2518058"/>
                </a:cubicBezTo>
                <a:cubicBezTo>
                  <a:pt x="970414" y="2378007"/>
                  <a:pt x="973268" y="2157927"/>
                  <a:pt x="1115976" y="2026451"/>
                </a:cubicBezTo>
                <a:cubicBezTo>
                  <a:pt x="1481308" y="1680611"/>
                  <a:pt x="1481308" y="1680611"/>
                  <a:pt x="1481308" y="1680611"/>
                </a:cubicBezTo>
                <a:cubicBezTo>
                  <a:pt x="348207" y="1680611"/>
                  <a:pt x="348207" y="1680611"/>
                  <a:pt x="348207" y="1680611"/>
                </a:cubicBezTo>
                <a:cubicBezTo>
                  <a:pt x="156979" y="1680611"/>
                  <a:pt x="0" y="1526269"/>
                  <a:pt x="0" y="1331913"/>
                </a:cubicBezTo>
                <a:cubicBezTo>
                  <a:pt x="0" y="1140415"/>
                  <a:pt x="156979" y="986073"/>
                  <a:pt x="348207" y="986073"/>
                </a:cubicBezTo>
                <a:cubicBezTo>
                  <a:pt x="1504141" y="986073"/>
                  <a:pt x="1504141" y="986073"/>
                  <a:pt x="1504141" y="986073"/>
                </a:cubicBezTo>
                <a:cubicBezTo>
                  <a:pt x="1115976" y="603076"/>
                  <a:pt x="1115976" y="603076"/>
                  <a:pt x="1115976" y="603076"/>
                </a:cubicBezTo>
                <a:cubicBezTo>
                  <a:pt x="978976" y="465884"/>
                  <a:pt x="976122" y="242946"/>
                  <a:pt x="1113122" y="105753"/>
                </a:cubicBezTo>
                <a:cubicBezTo>
                  <a:pt x="1181621" y="34298"/>
                  <a:pt x="1270100" y="0"/>
                  <a:pt x="136143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192" name="Google Shape;3192;p35"/>
          <p:cNvSpPr txBox="1">
            <a:spLocks noGrp="1"/>
          </p:cNvSpPr>
          <p:nvPr>
            <p:ph type="subTitle" idx="1"/>
          </p:nvPr>
        </p:nvSpPr>
        <p:spPr>
          <a:xfrm>
            <a:off x="762000" y="3407410"/>
            <a:ext cx="70611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193" name="Google Shape;3193;p35"/>
          <p:cNvSpPr txBox="1">
            <a:spLocks noGrp="1"/>
          </p:cNvSpPr>
          <p:nvPr>
            <p:ph type="ctrTitle"/>
          </p:nvPr>
        </p:nvSpPr>
        <p:spPr>
          <a:xfrm>
            <a:off x="762000" y="1563687"/>
            <a:ext cx="7061100" cy="18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Tahoma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4" name="Google Shape;3194;p35"/>
          <p:cNvSpPr txBox="1">
            <a:spLocks noGrp="1"/>
          </p:cNvSpPr>
          <p:nvPr>
            <p:ph type="body" idx="2"/>
          </p:nvPr>
        </p:nvSpPr>
        <p:spPr>
          <a:xfrm>
            <a:off x="762000" y="5393690"/>
            <a:ext cx="7061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0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3195" name="Google Shape;3195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5175" y="6293935"/>
            <a:ext cx="1666873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96" name="Google Shape;3196;p35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3197" name="Google Shape;3197;p35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3198" name="Google Shape;3198;p35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99" name="Google Shape;3199;p35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00" name="Google Shape;3200;p35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01" name="Google Shape;3201;p35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02" name="Google Shape;3202;p35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03" name="Google Shape;3203;p35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04" name="Google Shape;3204;p35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05" name="Google Shape;3205;p35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06" name="Google Shape;3206;p35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07" name="Google Shape;3207;p35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08" name="Google Shape;3208;p35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09" name="Google Shape;3209;p35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10" name="Google Shape;3210;p35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11" name="Google Shape;3211;p35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12" name="Google Shape;3212;p35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13" name="Google Shape;3213;p35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214" name="Google Shape;3214;p35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3215" name="Google Shape;3215;p35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16" name="Google Shape;3216;p35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17" name="Google Shape;3217;p35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18" name="Google Shape;3218;p35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19" name="Google Shape;3219;p35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20" name="Google Shape;3220;p35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21" name="Google Shape;3221;p35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22" name="Google Shape;3222;p35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23" name="Google Shape;3223;p35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24" name="Google Shape;3224;p35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25" name="Google Shape;3225;p35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26" name="Google Shape;3226;p35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27" name="Google Shape;3227;p35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28" name="Google Shape;3228;p35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29" name="Google Shape;3229;p35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30" name="Google Shape;3230;p35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231" name="Google Shape;3231;p35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3232" name="Google Shape;3232;p35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33" name="Google Shape;3233;p35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34" name="Google Shape;3234;p35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35" name="Google Shape;3235;p35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36" name="Google Shape;3236;p35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37" name="Google Shape;3237;p35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38" name="Google Shape;3238;p35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39" name="Google Shape;3239;p35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40" name="Google Shape;3240;p35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41" name="Google Shape;3241;p35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42" name="Google Shape;3242;p35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43" name="Google Shape;3243;p35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44" name="Google Shape;3244;p35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45" name="Google Shape;3245;p35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46" name="Google Shape;3246;p35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47" name="Google Shape;3247;p35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48" name="Google Shape;3248;p35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49" name="Google Shape;3249;p35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50" name="Google Shape;3250;p35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51" name="Google Shape;3251;p35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52" name="Google Shape;3252;p35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53" name="Google Shape;3253;p35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54" name="Google Shape;3254;p35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55" name="Google Shape;3255;p35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56" name="Google Shape;3256;p35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57" name="Google Shape;3257;p35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258" name="Google Shape;3258;p35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3259" name="Google Shape;3259;p35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60" name="Google Shape;3260;p35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61" name="Google Shape;3261;p35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62" name="Google Shape;3262;p35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63" name="Google Shape;3263;p35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64" name="Google Shape;3264;p35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65" name="Google Shape;3265;p35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66" name="Google Shape;3266;p35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67" name="Google Shape;3267;p35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68" name="Google Shape;3268;p35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69" name="Google Shape;3269;p35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70" name="Google Shape;3270;p35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71" name="Google Shape;3271;p35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72" name="Google Shape;3272;p35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73" name="Google Shape;3273;p35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74" name="Google Shape;3274;p35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75" name="Google Shape;3275;p35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76" name="Google Shape;3276;p35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77" name="Google Shape;3277;p35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78" name="Google Shape;3278;p35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79" name="Google Shape;3279;p35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80" name="Google Shape;3280;p35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81" name="Google Shape;3281;p35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82" name="Google Shape;3282;p35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83" name="Google Shape;3283;p35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84" name="Google Shape;3284;p35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red: arrows up">
  <p:cSld name="title slide red: arrows up">
    <p:bg>
      <p:bgPr>
        <a:solidFill>
          <a:srgbClr val="E74536"/>
        </a:solidFill>
        <a:effectLst/>
      </p:bgPr>
    </p:bg>
    <p:spTree>
      <p:nvGrpSpPr>
        <p:cNvPr id="1" name="Shape 3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6" name="Google Shape;3286;p36"/>
          <p:cNvSpPr/>
          <p:nvPr/>
        </p:nvSpPr>
        <p:spPr>
          <a:xfrm>
            <a:off x="6261100" y="3133725"/>
            <a:ext cx="2641600" cy="2708275"/>
          </a:xfrm>
          <a:custGeom>
            <a:avLst/>
            <a:gdLst/>
            <a:ahLst/>
            <a:cxnLst/>
            <a:rect l="l" t="t" r="r" b="b"/>
            <a:pathLst>
              <a:path w="932" h="955" extrusionOk="0">
                <a:moveTo>
                  <a:pt x="464" y="0"/>
                </a:moveTo>
                <a:cubicBezTo>
                  <a:pt x="464" y="0"/>
                  <a:pt x="464" y="0"/>
                  <a:pt x="464" y="0"/>
                </a:cubicBezTo>
                <a:cubicBezTo>
                  <a:pt x="499" y="0"/>
                  <a:pt x="530" y="17"/>
                  <a:pt x="553" y="37"/>
                </a:cubicBezTo>
                <a:cubicBezTo>
                  <a:pt x="553" y="37"/>
                  <a:pt x="553" y="37"/>
                  <a:pt x="553" y="37"/>
                </a:cubicBezTo>
                <a:cubicBezTo>
                  <a:pt x="885" y="393"/>
                  <a:pt x="885" y="393"/>
                  <a:pt x="885" y="393"/>
                </a:cubicBezTo>
                <a:cubicBezTo>
                  <a:pt x="932" y="442"/>
                  <a:pt x="930" y="521"/>
                  <a:pt x="880" y="568"/>
                </a:cubicBezTo>
                <a:cubicBezTo>
                  <a:pt x="831" y="614"/>
                  <a:pt x="753" y="613"/>
                  <a:pt x="707" y="564"/>
                </a:cubicBezTo>
                <a:cubicBezTo>
                  <a:pt x="584" y="436"/>
                  <a:pt x="584" y="436"/>
                  <a:pt x="584" y="436"/>
                </a:cubicBezTo>
                <a:cubicBezTo>
                  <a:pt x="584" y="832"/>
                  <a:pt x="584" y="832"/>
                  <a:pt x="584" y="832"/>
                </a:cubicBezTo>
                <a:cubicBezTo>
                  <a:pt x="584" y="900"/>
                  <a:pt x="534" y="955"/>
                  <a:pt x="466" y="955"/>
                </a:cubicBezTo>
                <a:cubicBezTo>
                  <a:pt x="399" y="955"/>
                  <a:pt x="348" y="900"/>
                  <a:pt x="348" y="832"/>
                </a:cubicBezTo>
                <a:cubicBezTo>
                  <a:pt x="348" y="428"/>
                  <a:pt x="348" y="428"/>
                  <a:pt x="348" y="428"/>
                </a:cubicBezTo>
                <a:cubicBezTo>
                  <a:pt x="212" y="563"/>
                  <a:pt x="212" y="563"/>
                  <a:pt x="212" y="563"/>
                </a:cubicBezTo>
                <a:cubicBezTo>
                  <a:pt x="165" y="612"/>
                  <a:pt x="86" y="612"/>
                  <a:pt x="37" y="565"/>
                </a:cubicBezTo>
                <a:cubicBezTo>
                  <a:pt x="13" y="541"/>
                  <a:pt x="0" y="509"/>
                  <a:pt x="0" y="478"/>
                </a:cubicBezTo>
                <a:cubicBezTo>
                  <a:pt x="0" y="447"/>
                  <a:pt x="11" y="413"/>
                  <a:pt x="34" y="390"/>
                </a:cubicBezTo>
                <a:cubicBezTo>
                  <a:pt x="376" y="37"/>
                  <a:pt x="376" y="37"/>
                  <a:pt x="376" y="37"/>
                </a:cubicBezTo>
                <a:cubicBezTo>
                  <a:pt x="376" y="37"/>
                  <a:pt x="376" y="37"/>
                  <a:pt x="376" y="37"/>
                </a:cubicBezTo>
                <a:cubicBezTo>
                  <a:pt x="399" y="17"/>
                  <a:pt x="429" y="0"/>
                  <a:pt x="4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87" name="Google Shape;3287;p36"/>
          <p:cNvSpPr/>
          <p:nvPr/>
        </p:nvSpPr>
        <p:spPr>
          <a:xfrm>
            <a:off x="10126663" y="0"/>
            <a:ext cx="2065337" cy="1960562"/>
          </a:xfrm>
          <a:custGeom>
            <a:avLst/>
            <a:gdLst/>
            <a:ahLst/>
            <a:cxnLst/>
            <a:rect l="l" t="t" r="r" b="b"/>
            <a:pathLst>
              <a:path w="2065337" h="1960562" extrusionOk="0">
                <a:moveTo>
                  <a:pt x="454299" y="0"/>
                </a:moveTo>
                <a:lnTo>
                  <a:pt x="2065337" y="0"/>
                </a:lnTo>
                <a:lnTo>
                  <a:pt x="2065337" y="902300"/>
                </a:lnTo>
                <a:lnTo>
                  <a:pt x="2060989" y="899839"/>
                </a:lnTo>
                <a:cubicBezTo>
                  <a:pt x="2042283" y="886633"/>
                  <a:pt x="2024624" y="871337"/>
                  <a:pt x="2008336" y="853958"/>
                </a:cubicBezTo>
                <a:cubicBezTo>
                  <a:pt x="1665588" y="487927"/>
                  <a:pt x="1665588" y="487927"/>
                  <a:pt x="1665588" y="487927"/>
                </a:cubicBezTo>
                <a:cubicBezTo>
                  <a:pt x="1665588" y="1614394"/>
                  <a:pt x="1665588" y="1614394"/>
                  <a:pt x="1665588" y="1614394"/>
                </a:cubicBezTo>
                <a:cubicBezTo>
                  <a:pt x="1665588" y="1807340"/>
                  <a:pt x="1512625" y="1960562"/>
                  <a:pt x="1320007" y="1960562"/>
                </a:cubicBezTo>
                <a:cubicBezTo>
                  <a:pt x="1130220" y="1960562"/>
                  <a:pt x="977258" y="1807340"/>
                  <a:pt x="977258" y="1614394"/>
                </a:cubicBezTo>
                <a:cubicBezTo>
                  <a:pt x="977258" y="465227"/>
                  <a:pt x="977258" y="465227"/>
                  <a:pt x="977258" y="465227"/>
                </a:cubicBezTo>
                <a:cubicBezTo>
                  <a:pt x="594853" y="851120"/>
                  <a:pt x="594853" y="851120"/>
                  <a:pt x="594853" y="851120"/>
                </a:cubicBezTo>
                <a:cubicBezTo>
                  <a:pt x="461719" y="987318"/>
                  <a:pt x="240774" y="990155"/>
                  <a:pt x="104807" y="856795"/>
                </a:cubicBezTo>
                <a:cubicBezTo>
                  <a:pt x="33992" y="788696"/>
                  <a:pt x="0" y="697898"/>
                  <a:pt x="0" y="607100"/>
                </a:cubicBezTo>
                <a:cubicBezTo>
                  <a:pt x="0" y="521976"/>
                  <a:pt x="31159" y="434015"/>
                  <a:pt x="96309" y="365917"/>
                </a:cubicBezTo>
                <a:cubicBezTo>
                  <a:pt x="217758" y="241779"/>
                  <a:pt x="324026" y="133158"/>
                  <a:pt x="417011" y="3811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88" name="Google Shape;3288;p36"/>
          <p:cNvSpPr/>
          <p:nvPr/>
        </p:nvSpPr>
        <p:spPr>
          <a:xfrm>
            <a:off x="8267700" y="1273175"/>
            <a:ext cx="2640013" cy="2697162"/>
          </a:xfrm>
          <a:custGeom>
            <a:avLst/>
            <a:gdLst/>
            <a:ahLst/>
            <a:cxnLst/>
            <a:rect l="l" t="t" r="r" b="b"/>
            <a:pathLst>
              <a:path w="932" h="951" extrusionOk="0">
                <a:moveTo>
                  <a:pt x="464" y="0"/>
                </a:moveTo>
                <a:cubicBezTo>
                  <a:pt x="464" y="0"/>
                  <a:pt x="464" y="0"/>
                  <a:pt x="464" y="0"/>
                </a:cubicBezTo>
                <a:cubicBezTo>
                  <a:pt x="499" y="0"/>
                  <a:pt x="531" y="15"/>
                  <a:pt x="553" y="38"/>
                </a:cubicBezTo>
                <a:cubicBezTo>
                  <a:pt x="553" y="38"/>
                  <a:pt x="553" y="38"/>
                  <a:pt x="553" y="38"/>
                </a:cubicBezTo>
                <a:cubicBezTo>
                  <a:pt x="886" y="392"/>
                  <a:pt x="886" y="392"/>
                  <a:pt x="886" y="392"/>
                </a:cubicBezTo>
                <a:cubicBezTo>
                  <a:pt x="932" y="441"/>
                  <a:pt x="930" y="519"/>
                  <a:pt x="881" y="565"/>
                </a:cubicBezTo>
                <a:cubicBezTo>
                  <a:pt x="832" y="612"/>
                  <a:pt x="756" y="610"/>
                  <a:pt x="709" y="561"/>
                </a:cubicBezTo>
                <a:cubicBezTo>
                  <a:pt x="588" y="432"/>
                  <a:pt x="588" y="432"/>
                  <a:pt x="588" y="432"/>
                </a:cubicBezTo>
                <a:cubicBezTo>
                  <a:pt x="588" y="829"/>
                  <a:pt x="588" y="829"/>
                  <a:pt x="588" y="829"/>
                </a:cubicBezTo>
                <a:cubicBezTo>
                  <a:pt x="588" y="897"/>
                  <a:pt x="533" y="951"/>
                  <a:pt x="466" y="951"/>
                </a:cubicBezTo>
                <a:cubicBezTo>
                  <a:pt x="398" y="951"/>
                  <a:pt x="343" y="897"/>
                  <a:pt x="343" y="829"/>
                </a:cubicBezTo>
                <a:cubicBezTo>
                  <a:pt x="343" y="424"/>
                  <a:pt x="343" y="424"/>
                  <a:pt x="343" y="424"/>
                </a:cubicBezTo>
                <a:cubicBezTo>
                  <a:pt x="210" y="560"/>
                  <a:pt x="210" y="560"/>
                  <a:pt x="210" y="560"/>
                </a:cubicBezTo>
                <a:cubicBezTo>
                  <a:pt x="163" y="608"/>
                  <a:pt x="85" y="609"/>
                  <a:pt x="37" y="562"/>
                </a:cubicBezTo>
                <a:cubicBezTo>
                  <a:pt x="12" y="538"/>
                  <a:pt x="0" y="506"/>
                  <a:pt x="0" y="474"/>
                </a:cubicBezTo>
                <a:cubicBezTo>
                  <a:pt x="0" y="443"/>
                  <a:pt x="11" y="412"/>
                  <a:pt x="34" y="388"/>
                </a:cubicBezTo>
                <a:cubicBezTo>
                  <a:pt x="377" y="38"/>
                  <a:pt x="377" y="38"/>
                  <a:pt x="377" y="38"/>
                </a:cubicBezTo>
                <a:cubicBezTo>
                  <a:pt x="377" y="38"/>
                  <a:pt x="377" y="38"/>
                  <a:pt x="377" y="38"/>
                </a:cubicBezTo>
                <a:cubicBezTo>
                  <a:pt x="399" y="15"/>
                  <a:pt x="430" y="0"/>
                  <a:pt x="46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89" name="Google Shape;3289;p36"/>
          <p:cNvSpPr txBox="1">
            <a:spLocks noGrp="1"/>
          </p:cNvSpPr>
          <p:nvPr>
            <p:ph type="subTitle" idx="1"/>
          </p:nvPr>
        </p:nvSpPr>
        <p:spPr>
          <a:xfrm>
            <a:off x="762000" y="3407410"/>
            <a:ext cx="70611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90" name="Google Shape;3290;p36"/>
          <p:cNvSpPr txBox="1">
            <a:spLocks noGrp="1"/>
          </p:cNvSpPr>
          <p:nvPr>
            <p:ph type="ctrTitle"/>
          </p:nvPr>
        </p:nvSpPr>
        <p:spPr>
          <a:xfrm>
            <a:off x="762000" y="1563687"/>
            <a:ext cx="7061100" cy="18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Tahoma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1" name="Google Shape;3291;p36"/>
          <p:cNvSpPr txBox="1">
            <a:spLocks noGrp="1"/>
          </p:cNvSpPr>
          <p:nvPr>
            <p:ph type="body" idx="2"/>
          </p:nvPr>
        </p:nvSpPr>
        <p:spPr>
          <a:xfrm>
            <a:off x="762000" y="5393690"/>
            <a:ext cx="7061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0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3292" name="Google Shape;3292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5175" y="6293935"/>
            <a:ext cx="1666873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93" name="Google Shape;3293;p36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3294" name="Google Shape;3294;p36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3295" name="Google Shape;3295;p36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96" name="Google Shape;3296;p36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97" name="Google Shape;3297;p36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98" name="Google Shape;3298;p36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99" name="Google Shape;3299;p36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00" name="Google Shape;3300;p36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01" name="Google Shape;3301;p36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02" name="Google Shape;3302;p36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03" name="Google Shape;3303;p36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04" name="Google Shape;3304;p36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05" name="Google Shape;3305;p36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06" name="Google Shape;3306;p36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07" name="Google Shape;3307;p36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08" name="Google Shape;3308;p36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09" name="Google Shape;3309;p36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10" name="Google Shape;3310;p36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311" name="Google Shape;3311;p36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3312" name="Google Shape;3312;p36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13" name="Google Shape;3313;p36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14" name="Google Shape;3314;p36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15" name="Google Shape;3315;p36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16" name="Google Shape;3316;p36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17" name="Google Shape;3317;p36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18" name="Google Shape;3318;p36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19" name="Google Shape;3319;p36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20" name="Google Shape;3320;p36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21" name="Google Shape;3321;p36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22" name="Google Shape;3322;p36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23" name="Google Shape;3323;p36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24" name="Google Shape;3324;p36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25" name="Google Shape;3325;p36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26" name="Google Shape;3326;p36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27" name="Google Shape;3327;p36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328" name="Google Shape;3328;p36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3329" name="Google Shape;3329;p36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30" name="Google Shape;3330;p36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31" name="Google Shape;3331;p36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32" name="Google Shape;3332;p36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33" name="Google Shape;3333;p36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34" name="Google Shape;3334;p36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35" name="Google Shape;3335;p36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36" name="Google Shape;3336;p36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37" name="Google Shape;3337;p36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38" name="Google Shape;3338;p36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39" name="Google Shape;3339;p36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40" name="Google Shape;3340;p36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41" name="Google Shape;3341;p36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42" name="Google Shape;3342;p36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43" name="Google Shape;3343;p36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44" name="Google Shape;3344;p36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45" name="Google Shape;3345;p36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46" name="Google Shape;3346;p36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47" name="Google Shape;3347;p36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48" name="Google Shape;3348;p36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49" name="Google Shape;3349;p36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50" name="Google Shape;3350;p36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51" name="Google Shape;3351;p36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52" name="Google Shape;3352;p36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53" name="Google Shape;3353;p36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54" name="Google Shape;3354;p36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355" name="Google Shape;3355;p36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3356" name="Google Shape;3356;p36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57" name="Google Shape;3357;p36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58" name="Google Shape;3358;p36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59" name="Google Shape;3359;p36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60" name="Google Shape;3360;p36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61" name="Google Shape;3361;p36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62" name="Google Shape;3362;p36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63" name="Google Shape;3363;p36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64" name="Google Shape;3364;p36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65" name="Google Shape;3365;p36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66" name="Google Shape;3366;p36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67" name="Google Shape;3367;p36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68" name="Google Shape;3368;p36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69" name="Google Shape;3369;p36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70" name="Google Shape;3370;p36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71" name="Google Shape;3371;p36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72" name="Google Shape;3372;p36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73" name="Google Shape;3373;p36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74" name="Google Shape;3374;p36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75" name="Google Shape;3375;p36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76" name="Google Shape;3376;p36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77" name="Google Shape;3377;p36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78" name="Google Shape;3378;p36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79" name="Google Shape;3379;p36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80" name="Google Shape;3380;p36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81" name="Google Shape;3381;p36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red tech&amp;touch">
  <p:cSld name="title slide red tech&amp;touch">
    <p:bg>
      <p:bgPr>
        <a:solidFill>
          <a:srgbClr val="E74536"/>
        </a:solidFill>
        <a:effectLst/>
      </p:bgPr>
    </p:bg>
    <p:spTree>
      <p:nvGrpSpPr>
        <p:cNvPr id="1" name="Shape 3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3" name="Google Shape;3383;p37"/>
          <p:cNvGrpSpPr/>
          <p:nvPr/>
        </p:nvGrpSpPr>
        <p:grpSpPr>
          <a:xfrm>
            <a:off x="6804025" y="1587"/>
            <a:ext cx="5390715" cy="6384562"/>
            <a:chOff x="2448" y="567"/>
            <a:chExt cx="2784" cy="3297"/>
          </a:xfrm>
        </p:grpSpPr>
        <p:sp>
          <p:nvSpPr>
            <p:cNvPr id="3384" name="Google Shape;3384;p37"/>
            <p:cNvSpPr/>
            <p:nvPr/>
          </p:nvSpPr>
          <p:spPr>
            <a:xfrm>
              <a:off x="3920" y="1050"/>
              <a:ext cx="300" cy="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385" name="Google Shape;3385;p37"/>
            <p:cNvSpPr/>
            <p:nvPr/>
          </p:nvSpPr>
          <p:spPr>
            <a:xfrm>
              <a:off x="4239" y="1040"/>
              <a:ext cx="797" cy="797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0"/>
                  </a:moveTo>
                  <a:cubicBezTo>
                    <a:pt x="88" y="0"/>
                    <a:pt x="0" y="88"/>
                    <a:pt x="0" y="195"/>
                  </a:cubicBezTo>
                  <a:cubicBezTo>
                    <a:pt x="0" y="303"/>
                    <a:pt x="88" y="390"/>
                    <a:pt x="195" y="390"/>
                  </a:cubicBezTo>
                  <a:cubicBezTo>
                    <a:pt x="303" y="390"/>
                    <a:pt x="390" y="303"/>
                    <a:pt x="390" y="195"/>
                  </a:cubicBezTo>
                  <a:cubicBezTo>
                    <a:pt x="390" y="88"/>
                    <a:pt x="303" y="0"/>
                    <a:pt x="195" y="0"/>
                  </a:cubicBezTo>
                  <a:moveTo>
                    <a:pt x="195" y="126"/>
                  </a:moveTo>
                  <a:cubicBezTo>
                    <a:pt x="234" y="126"/>
                    <a:pt x="265" y="157"/>
                    <a:pt x="265" y="195"/>
                  </a:cubicBezTo>
                  <a:cubicBezTo>
                    <a:pt x="265" y="233"/>
                    <a:pt x="234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ubicBezTo>
                    <a:pt x="126" y="157"/>
                    <a:pt x="157" y="126"/>
                    <a:pt x="195" y="12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386" name="Google Shape;3386;p37"/>
            <p:cNvSpPr/>
            <p:nvPr/>
          </p:nvSpPr>
          <p:spPr>
            <a:xfrm>
              <a:off x="3623" y="2023"/>
              <a:ext cx="798" cy="797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0"/>
                  </a:moveTo>
                  <a:cubicBezTo>
                    <a:pt x="87" y="0"/>
                    <a:pt x="0" y="87"/>
                    <a:pt x="0" y="195"/>
                  </a:cubicBezTo>
                  <a:cubicBezTo>
                    <a:pt x="0" y="303"/>
                    <a:pt x="87" y="390"/>
                    <a:pt x="195" y="390"/>
                  </a:cubicBezTo>
                  <a:cubicBezTo>
                    <a:pt x="303" y="390"/>
                    <a:pt x="390" y="303"/>
                    <a:pt x="390" y="195"/>
                  </a:cubicBezTo>
                  <a:cubicBezTo>
                    <a:pt x="390" y="87"/>
                    <a:pt x="303" y="0"/>
                    <a:pt x="195" y="0"/>
                  </a:cubicBezTo>
                  <a:moveTo>
                    <a:pt x="195" y="126"/>
                  </a:moveTo>
                  <a:cubicBezTo>
                    <a:pt x="233" y="126"/>
                    <a:pt x="264" y="157"/>
                    <a:pt x="264" y="195"/>
                  </a:cubicBezTo>
                  <a:cubicBezTo>
                    <a:pt x="264" y="233"/>
                    <a:pt x="233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ubicBezTo>
                    <a:pt x="126" y="157"/>
                    <a:pt x="157" y="126"/>
                    <a:pt x="195" y="12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387" name="Google Shape;3387;p37"/>
            <p:cNvSpPr/>
            <p:nvPr/>
          </p:nvSpPr>
          <p:spPr>
            <a:xfrm>
              <a:off x="2448" y="2910"/>
              <a:ext cx="797" cy="798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0"/>
                  </a:moveTo>
                  <a:cubicBezTo>
                    <a:pt x="87" y="0"/>
                    <a:pt x="0" y="87"/>
                    <a:pt x="0" y="195"/>
                  </a:cubicBezTo>
                  <a:cubicBezTo>
                    <a:pt x="0" y="302"/>
                    <a:pt x="87" y="390"/>
                    <a:pt x="195" y="390"/>
                  </a:cubicBezTo>
                  <a:cubicBezTo>
                    <a:pt x="303" y="390"/>
                    <a:pt x="390" y="302"/>
                    <a:pt x="390" y="195"/>
                  </a:cubicBezTo>
                  <a:cubicBezTo>
                    <a:pt x="390" y="87"/>
                    <a:pt x="303" y="0"/>
                    <a:pt x="195" y="0"/>
                  </a:cubicBezTo>
                  <a:moveTo>
                    <a:pt x="195" y="126"/>
                  </a:moveTo>
                  <a:cubicBezTo>
                    <a:pt x="233" y="126"/>
                    <a:pt x="264" y="157"/>
                    <a:pt x="264" y="195"/>
                  </a:cubicBezTo>
                  <a:cubicBezTo>
                    <a:pt x="264" y="233"/>
                    <a:pt x="233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ubicBezTo>
                    <a:pt x="126" y="157"/>
                    <a:pt x="157" y="126"/>
                    <a:pt x="195" y="12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388" name="Google Shape;3388;p37"/>
            <p:cNvSpPr/>
            <p:nvPr/>
          </p:nvSpPr>
          <p:spPr>
            <a:xfrm>
              <a:off x="3303" y="2031"/>
              <a:ext cx="300" cy="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389" name="Google Shape;3389;p37"/>
            <p:cNvSpPr/>
            <p:nvPr/>
          </p:nvSpPr>
          <p:spPr>
            <a:xfrm>
              <a:off x="2969" y="2031"/>
              <a:ext cx="300" cy="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390" name="Google Shape;3390;p37"/>
            <p:cNvSpPr/>
            <p:nvPr/>
          </p:nvSpPr>
          <p:spPr>
            <a:xfrm>
              <a:off x="4496" y="2031"/>
              <a:ext cx="300" cy="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391" name="Google Shape;3391;p37"/>
            <p:cNvSpPr/>
            <p:nvPr/>
          </p:nvSpPr>
          <p:spPr>
            <a:xfrm>
              <a:off x="4351" y="2964"/>
              <a:ext cx="300" cy="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392" name="Google Shape;3392;p37"/>
            <p:cNvSpPr/>
            <p:nvPr/>
          </p:nvSpPr>
          <p:spPr>
            <a:xfrm>
              <a:off x="3313" y="2937"/>
              <a:ext cx="971" cy="830"/>
            </a:xfrm>
            <a:custGeom>
              <a:avLst/>
              <a:gdLst/>
              <a:ahLst/>
              <a:cxnLst/>
              <a:rect l="l" t="t" r="r" b="b"/>
              <a:pathLst>
                <a:path w="475" h="406" extrusionOk="0">
                  <a:moveTo>
                    <a:pt x="236" y="62"/>
                  </a:moveTo>
                  <a:cubicBezTo>
                    <a:pt x="242" y="55"/>
                    <a:pt x="248" y="47"/>
                    <a:pt x="254" y="42"/>
                  </a:cubicBezTo>
                  <a:cubicBezTo>
                    <a:pt x="292" y="9"/>
                    <a:pt x="336" y="0"/>
                    <a:pt x="384" y="17"/>
                  </a:cubicBezTo>
                  <a:cubicBezTo>
                    <a:pt x="431" y="34"/>
                    <a:pt x="460" y="69"/>
                    <a:pt x="468" y="119"/>
                  </a:cubicBezTo>
                  <a:cubicBezTo>
                    <a:pt x="475" y="164"/>
                    <a:pt x="461" y="203"/>
                    <a:pt x="428" y="235"/>
                  </a:cubicBezTo>
                  <a:cubicBezTo>
                    <a:pt x="408" y="254"/>
                    <a:pt x="388" y="274"/>
                    <a:pt x="368" y="294"/>
                  </a:cubicBezTo>
                  <a:cubicBezTo>
                    <a:pt x="341" y="321"/>
                    <a:pt x="314" y="349"/>
                    <a:pt x="286" y="376"/>
                  </a:cubicBezTo>
                  <a:cubicBezTo>
                    <a:pt x="256" y="406"/>
                    <a:pt x="212" y="406"/>
                    <a:pt x="182" y="376"/>
                  </a:cubicBezTo>
                  <a:cubicBezTo>
                    <a:pt x="135" y="329"/>
                    <a:pt x="88" y="281"/>
                    <a:pt x="41" y="234"/>
                  </a:cubicBezTo>
                  <a:cubicBezTo>
                    <a:pt x="14" y="207"/>
                    <a:pt x="0" y="175"/>
                    <a:pt x="0" y="137"/>
                  </a:cubicBezTo>
                  <a:cubicBezTo>
                    <a:pt x="0" y="76"/>
                    <a:pt x="47" y="21"/>
                    <a:pt x="107" y="11"/>
                  </a:cubicBezTo>
                  <a:cubicBezTo>
                    <a:pt x="152" y="4"/>
                    <a:pt x="191" y="17"/>
                    <a:pt x="223" y="48"/>
                  </a:cubicBezTo>
                  <a:cubicBezTo>
                    <a:pt x="227" y="52"/>
                    <a:pt x="231" y="56"/>
                    <a:pt x="236" y="6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393" name="Google Shape;3393;p37"/>
            <p:cNvSpPr/>
            <p:nvPr/>
          </p:nvSpPr>
          <p:spPr>
            <a:xfrm>
              <a:off x="2877" y="1023"/>
              <a:ext cx="973" cy="830"/>
            </a:xfrm>
            <a:custGeom>
              <a:avLst/>
              <a:gdLst/>
              <a:ahLst/>
              <a:cxnLst/>
              <a:rect l="l" t="t" r="r" b="b"/>
              <a:pathLst>
                <a:path w="476" h="406" extrusionOk="0">
                  <a:moveTo>
                    <a:pt x="236" y="61"/>
                  </a:moveTo>
                  <a:cubicBezTo>
                    <a:pt x="243" y="54"/>
                    <a:pt x="248" y="47"/>
                    <a:pt x="254" y="41"/>
                  </a:cubicBezTo>
                  <a:cubicBezTo>
                    <a:pt x="293" y="9"/>
                    <a:pt x="337" y="0"/>
                    <a:pt x="384" y="17"/>
                  </a:cubicBezTo>
                  <a:cubicBezTo>
                    <a:pt x="432" y="34"/>
                    <a:pt x="460" y="69"/>
                    <a:pt x="468" y="118"/>
                  </a:cubicBezTo>
                  <a:cubicBezTo>
                    <a:pt x="476" y="164"/>
                    <a:pt x="461" y="202"/>
                    <a:pt x="429" y="234"/>
                  </a:cubicBezTo>
                  <a:cubicBezTo>
                    <a:pt x="409" y="254"/>
                    <a:pt x="389" y="274"/>
                    <a:pt x="369" y="294"/>
                  </a:cubicBezTo>
                  <a:cubicBezTo>
                    <a:pt x="341" y="321"/>
                    <a:pt x="314" y="348"/>
                    <a:pt x="287" y="376"/>
                  </a:cubicBezTo>
                  <a:cubicBezTo>
                    <a:pt x="256" y="406"/>
                    <a:pt x="213" y="406"/>
                    <a:pt x="182" y="376"/>
                  </a:cubicBezTo>
                  <a:cubicBezTo>
                    <a:pt x="135" y="328"/>
                    <a:pt x="88" y="281"/>
                    <a:pt x="41" y="233"/>
                  </a:cubicBezTo>
                  <a:cubicBezTo>
                    <a:pt x="14" y="207"/>
                    <a:pt x="0" y="174"/>
                    <a:pt x="0" y="136"/>
                  </a:cubicBezTo>
                  <a:cubicBezTo>
                    <a:pt x="1" y="75"/>
                    <a:pt x="48" y="20"/>
                    <a:pt x="108" y="11"/>
                  </a:cubicBezTo>
                  <a:cubicBezTo>
                    <a:pt x="153" y="4"/>
                    <a:pt x="191" y="16"/>
                    <a:pt x="224" y="48"/>
                  </a:cubicBezTo>
                  <a:cubicBezTo>
                    <a:pt x="227" y="52"/>
                    <a:pt x="231" y="56"/>
                    <a:pt x="236" y="6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394" name="Google Shape;3394;p37"/>
            <p:cNvSpPr/>
            <p:nvPr/>
          </p:nvSpPr>
          <p:spPr>
            <a:xfrm>
              <a:off x="2536" y="567"/>
              <a:ext cx="300" cy="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395" name="Google Shape;3395;p37"/>
            <p:cNvSpPr/>
            <p:nvPr/>
          </p:nvSpPr>
          <p:spPr>
            <a:xfrm>
              <a:off x="2855" y="567"/>
              <a:ext cx="797" cy="401"/>
            </a:xfrm>
            <a:custGeom>
              <a:avLst/>
              <a:gdLst/>
              <a:ahLst/>
              <a:cxnLst/>
              <a:rect l="l" t="t" r="r" b="b"/>
              <a:pathLst>
                <a:path w="390" h="196" extrusionOk="0">
                  <a:moveTo>
                    <a:pt x="264" y="0"/>
                  </a:moveTo>
                  <a:cubicBezTo>
                    <a:pt x="264" y="39"/>
                    <a:pt x="233" y="70"/>
                    <a:pt x="195" y="70"/>
                  </a:cubicBezTo>
                  <a:cubicBezTo>
                    <a:pt x="157" y="70"/>
                    <a:pt x="126" y="39"/>
                    <a:pt x="126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"/>
                    <a:pt x="88" y="196"/>
                    <a:pt x="195" y="196"/>
                  </a:cubicBezTo>
                  <a:cubicBezTo>
                    <a:pt x="303" y="196"/>
                    <a:pt x="390" y="108"/>
                    <a:pt x="390" y="0"/>
                  </a:cubicBezTo>
                  <a:cubicBezTo>
                    <a:pt x="390" y="0"/>
                    <a:pt x="390" y="0"/>
                    <a:pt x="390" y="0"/>
                  </a:cubicBezTo>
                  <a:cubicBezTo>
                    <a:pt x="264" y="0"/>
                    <a:pt x="264" y="0"/>
                    <a:pt x="264" y="0"/>
                  </a:cubicBezTo>
                  <a:cubicBezTo>
                    <a:pt x="264" y="0"/>
                    <a:pt x="264" y="0"/>
                    <a:pt x="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396" name="Google Shape;3396;p37"/>
            <p:cNvSpPr/>
            <p:nvPr/>
          </p:nvSpPr>
          <p:spPr>
            <a:xfrm>
              <a:off x="4833" y="2023"/>
              <a:ext cx="399" cy="797"/>
            </a:xfrm>
            <a:custGeom>
              <a:avLst/>
              <a:gdLst/>
              <a:ahLst/>
              <a:cxnLst/>
              <a:rect l="l" t="t" r="r" b="b"/>
              <a:pathLst>
                <a:path w="195" h="390" extrusionOk="0">
                  <a:moveTo>
                    <a:pt x="126" y="195"/>
                  </a:moveTo>
                  <a:cubicBezTo>
                    <a:pt x="126" y="157"/>
                    <a:pt x="157" y="126"/>
                    <a:pt x="195" y="126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7" y="0"/>
                    <a:pt x="0" y="87"/>
                    <a:pt x="0" y="195"/>
                  </a:cubicBezTo>
                  <a:cubicBezTo>
                    <a:pt x="0" y="303"/>
                    <a:pt x="87" y="390"/>
                    <a:pt x="195" y="390"/>
                  </a:cubicBezTo>
                  <a:cubicBezTo>
                    <a:pt x="195" y="264"/>
                    <a:pt x="195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3397" name="Google Shape;3397;p37"/>
          <p:cNvSpPr txBox="1">
            <a:spLocks noGrp="1"/>
          </p:cNvSpPr>
          <p:nvPr>
            <p:ph type="subTitle" idx="1"/>
          </p:nvPr>
        </p:nvSpPr>
        <p:spPr>
          <a:xfrm>
            <a:off x="762000" y="3407410"/>
            <a:ext cx="70611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98" name="Google Shape;3398;p37"/>
          <p:cNvSpPr txBox="1">
            <a:spLocks noGrp="1"/>
          </p:cNvSpPr>
          <p:nvPr>
            <p:ph type="ctrTitle"/>
          </p:nvPr>
        </p:nvSpPr>
        <p:spPr>
          <a:xfrm>
            <a:off x="762000" y="1563687"/>
            <a:ext cx="7061100" cy="18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Tahoma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9" name="Google Shape;3399;p37"/>
          <p:cNvSpPr txBox="1">
            <a:spLocks noGrp="1"/>
          </p:cNvSpPr>
          <p:nvPr>
            <p:ph type="body" idx="2"/>
          </p:nvPr>
        </p:nvSpPr>
        <p:spPr>
          <a:xfrm>
            <a:off x="762000" y="5393690"/>
            <a:ext cx="7061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0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3400" name="Google Shape;3400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5175" y="6293935"/>
            <a:ext cx="1666873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01" name="Google Shape;3401;p37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3402" name="Google Shape;3402;p37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3403" name="Google Shape;3403;p37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04" name="Google Shape;3404;p37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05" name="Google Shape;3405;p37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06" name="Google Shape;3406;p37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07" name="Google Shape;3407;p37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08" name="Google Shape;3408;p37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09" name="Google Shape;3409;p37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10" name="Google Shape;3410;p37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11" name="Google Shape;3411;p37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12" name="Google Shape;3412;p37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13" name="Google Shape;3413;p37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14" name="Google Shape;3414;p37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15" name="Google Shape;3415;p37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16" name="Google Shape;3416;p37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17" name="Google Shape;3417;p37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18" name="Google Shape;3418;p37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419" name="Google Shape;3419;p37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3420" name="Google Shape;3420;p37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21" name="Google Shape;3421;p37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22" name="Google Shape;3422;p37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23" name="Google Shape;3423;p37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24" name="Google Shape;3424;p37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25" name="Google Shape;3425;p37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26" name="Google Shape;3426;p37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27" name="Google Shape;3427;p37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28" name="Google Shape;3428;p37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29" name="Google Shape;3429;p37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30" name="Google Shape;3430;p37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31" name="Google Shape;3431;p37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32" name="Google Shape;3432;p37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33" name="Google Shape;3433;p37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34" name="Google Shape;3434;p37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35" name="Google Shape;3435;p37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436" name="Google Shape;3436;p37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3437" name="Google Shape;3437;p37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38" name="Google Shape;3438;p37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39" name="Google Shape;3439;p37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40" name="Google Shape;3440;p37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41" name="Google Shape;3441;p37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42" name="Google Shape;3442;p37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43" name="Google Shape;3443;p37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44" name="Google Shape;3444;p37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45" name="Google Shape;3445;p37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46" name="Google Shape;3446;p37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47" name="Google Shape;3447;p37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48" name="Google Shape;3448;p37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49" name="Google Shape;3449;p37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50" name="Google Shape;3450;p37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51" name="Google Shape;3451;p37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52" name="Google Shape;3452;p37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53" name="Google Shape;3453;p37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54" name="Google Shape;3454;p37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55" name="Google Shape;3455;p37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56" name="Google Shape;3456;p37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57" name="Google Shape;3457;p37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58" name="Google Shape;3458;p37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59" name="Google Shape;3459;p37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60" name="Google Shape;3460;p37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61" name="Google Shape;3461;p37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62" name="Google Shape;3462;p37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463" name="Google Shape;3463;p37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3464" name="Google Shape;3464;p37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65" name="Google Shape;3465;p37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66" name="Google Shape;3466;p37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67" name="Google Shape;3467;p37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68" name="Google Shape;3468;p37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69" name="Google Shape;3469;p37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70" name="Google Shape;3470;p37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71" name="Google Shape;3471;p37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72" name="Google Shape;3472;p37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73" name="Google Shape;3473;p37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74" name="Google Shape;3474;p37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75" name="Google Shape;3475;p37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76" name="Google Shape;3476;p37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77" name="Google Shape;3477;p37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78" name="Google Shape;3478;p37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79" name="Google Shape;3479;p37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80" name="Google Shape;3480;p37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81" name="Google Shape;3481;p37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82" name="Google Shape;3482;p37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83" name="Google Shape;3483;p37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84" name="Google Shape;3484;p37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85" name="Google Shape;3485;p37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86" name="Google Shape;3486;p37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87" name="Google Shape;3487;p37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88" name="Google Shape;3488;p37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89" name="Google Shape;3489;p37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yellow: arrows up">
  <p:cSld name="title slide yellow: arrows up">
    <p:bg>
      <p:bgPr>
        <a:solidFill>
          <a:srgbClr val="FFB511"/>
        </a:solidFill>
        <a:effectLst/>
      </p:bgPr>
    </p:bg>
    <p:spTree>
      <p:nvGrpSpPr>
        <p:cNvPr id="1" name="Shape 3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" name="Google Shape;3491;p38"/>
          <p:cNvSpPr/>
          <p:nvPr/>
        </p:nvSpPr>
        <p:spPr>
          <a:xfrm>
            <a:off x="6261100" y="3133725"/>
            <a:ext cx="2641600" cy="2708275"/>
          </a:xfrm>
          <a:custGeom>
            <a:avLst/>
            <a:gdLst/>
            <a:ahLst/>
            <a:cxnLst/>
            <a:rect l="l" t="t" r="r" b="b"/>
            <a:pathLst>
              <a:path w="932" h="955" extrusionOk="0">
                <a:moveTo>
                  <a:pt x="464" y="0"/>
                </a:moveTo>
                <a:cubicBezTo>
                  <a:pt x="464" y="0"/>
                  <a:pt x="464" y="0"/>
                  <a:pt x="464" y="0"/>
                </a:cubicBezTo>
                <a:cubicBezTo>
                  <a:pt x="499" y="0"/>
                  <a:pt x="530" y="17"/>
                  <a:pt x="553" y="37"/>
                </a:cubicBezTo>
                <a:cubicBezTo>
                  <a:pt x="553" y="37"/>
                  <a:pt x="553" y="37"/>
                  <a:pt x="553" y="37"/>
                </a:cubicBezTo>
                <a:cubicBezTo>
                  <a:pt x="885" y="393"/>
                  <a:pt x="885" y="393"/>
                  <a:pt x="885" y="393"/>
                </a:cubicBezTo>
                <a:cubicBezTo>
                  <a:pt x="932" y="442"/>
                  <a:pt x="930" y="521"/>
                  <a:pt x="880" y="568"/>
                </a:cubicBezTo>
                <a:cubicBezTo>
                  <a:pt x="831" y="614"/>
                  <a:pt x="753" y="613"/>
                  <a:pt x="707" y="564"/>
                </a:cubicBezTo>
                <a:cubicBezTo>
                  <a:pt x="584" y="436"/>
                  <a:pt x="584" y="436"/>
                  <a:pt x="584" y="436"/>
                </a:cubicBezTo>
                <a:cubicBezTo>
                  <a:pt x="584" y="832"/>
                  <a:pt x="584" y="832"/>
                  <a:pt x="584" y="832"/>
                </a:cubicBezTo>
                <a:cubicBezTo>
                  <a:pt x="584" y="900"/>
                  <a:pt x="534" y="955"/>
                  <a:pt x="466" y="955"/>
                </a:cubicBezTo>
                <a:cubicBezTo>
                  <a:pt x="399" y="955"/>
                  <a:pt x="348" y="900"/>
                  <a:pt x="348" y="832"/>
                </a:cubicBezTo>
                <a:cubicBezTo>
                  <a:pt x="348" y="428"/>
                  <a:pt x="348" y="428"/>
                  <a:pt x="348" y="428"/>
                </a:cubicBezTo>
                <a:cubicBezTo>
                  <a:pt x="212" y="563"/>
                  <a:pt x="212" y="563"/>
                  <a:pt x="212" y="563"/>
                </a:cubicBezTo>
                <a:cubicBezTo>
                  <a:pt x="165" y="612"/>
                  <a:pt x="86" y="612"/>
                  <a:pt x="37" y="565"/>
                </a:cubicBezTo>
                <a:cubicBezTo>
                  <a:pt x="13" y="541"/>
                  <a:pt x="0" y="509"/>
                  <a:pt x="0" y="478"/>
                </a:cubicBezTo>
                <a:cubicBezTo>
                  <a:pt x="0" y="447"/>
                  <a:pt x="11" y="413"/>
                  <a:pt x="34" y="390"/>
                </a:cubicBezTo>
                <a:cubicBezTo>
                  <a:pt x="376" y="37"/>
                  <a:pt x="376" y="37"/>
                  <a:pt x="376" y="37"/>
                </a:cubicBezTo>
                <a:cubicBezTo>
                  <a:pt x="376" y="37"/>
                  <a:pt x="376" y="37"/>
                  <a:pt x="376" y="37"/>
                </a:cubicBezTo>
                <a:cubicBezTo>
                  <a:pt x="399" y="17"/>
                  <a:pt x="429" y="0"/>
                  <a:pt x="46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492" name="Google Shape;3492;p38"/>
          <p:cNvSpPr/>
          <p:nvPr/>
        </p:nvSpPr>
        <p:spPr>
          <a:xfrm>
            <a:off x="10126663" y="0"/>
            <a:ext cx="2065337" cy="1960562"/>
          </a:xfrm>
          <a:custGeom>
            <a:avLst/>
            <a:gdLst/>
            <a:ahLst/>
            <a:cxnLst/>
            <a:rect l="l" t="t" r="r" b="b"/>
            <a:pathLst>
              <a:path w="2065337" h="1960562" extrusionOk="0">
                <a:moveTo>
                  <a:pt x="454299" y="0"/>
                </a:moveTo>
                <a:lnTo>
                  <a:pt x="2065337" y="0"/>
                </a:lnTo>
                <a:lnTo>
                  <a:pt x="2065337" y="902300"/>
                </a:lnTo>
                <a:lnTo>
                  <a:pt x="2060989" y="899839"/>
                </a:lnTo>
                <a:cubicBezTo>
                  <a:pt x="2042283" y="886633"/>
                  <a:pt x="2024624" y="871337"/>
                  <a:pt x="2008336" y="853958"/>
                </a:cubicBezTo>
                <a:cubicBezTo>
                  <a:pt x="1665588" y="487927"/>
                  <a:pt x="1665588" y="487927"/>
                  <a:pt x="1665588" y="487927"/>
                </a:cubicBezTo>
                <a:cubicBezTo>
                  <a:pt x="1665588" y="1614394"/>
                  <a:pt x="1665588" y="1614394"/>
                  <a:pt x="1665588" y="1614394"/>
                </a:cubicBezTo>
                <a:cubicBezTo>
                  <a:pt x="1665588" y="1807340"/>
                  <a:pt x="1512625" y="1960562"/>
                  <a:pt x="1320007" y="1960562"/>
                </a:cubicBezTo>
                <a:cubicBezTo>
                  <a:pt x="1130220" y="1960562"/>
                  <a:pt x="977258" y="1807340"/>
                  <a:pt x="977258" y="1614394"/>
                </a:cubicBezTo>
                <a:cubicBezTo>
                  <a:pt x="977258" y="465227"/>
                  <a:pt x="977258" y="465227"/>
                  <a:pt x="977258" y="465227"/>
                </a:cubicBezTo>
                <a:cubicBezTo>
                  <a:pt x="594853" y="851120"/>
                  <a:pt x="594853" y="851120"/>
                  <a:pt x="594853" y="851120"/>
                </a:cubicBezTo>
                <a:cubicBezTo>
                  <a:pt x="461719" y="987318"/>
                  <a:pt x="240774" y="990155"/>
                  <a:pt x="104807" y="856795"/>
                </a:cubicBezTo>
                <a:cubicBezTo>
                  <a:pt x="33992" y="788696"/>
                  <a:pt x="0" y="697898"/>
                  <a:pt x="0" y="607100"/>
                </a:cubicBezTo>
                <a:cubicBezTo>
                  <a:pt x="0" y="521976"/>
                  <a:pt x="31159" y="434015"/>
                  <a:pt x="96309" y="365917"/>
                </a:cubicBezTo>
                <a:cubicBezTo>
                  <a:pt x="217758" y="241779"/>
                  <a:pt x="324026" y="133158"/>
                  <a:pt x="417011" y="3811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493" name="Google Shape;3493;p38"/>
          <p:cNvSpPr/>
          <p:nvPr/>
        </p:nvSpPr>
        <p:spPr>
          <a:xfrm>
            <a:off x="8267700" y="1273175"/>
            <a:ext cx="2640013" cy="2697162"/>
          </a:xfrm>
          <a:custGeom>
            <a:avLst/>
            <a:gdLst/>
            <a:ahLst/>
            <a:cxnLst/>
            <a:rect l="l" t="t" r="r" b="b"/>
            <a:pathLst>
              <a:path w="932" h="951" extrusionOk="0">
                <a:moveTo>
                  <a:pt x="464" y="0"/>
                </a:moveTo>
                <a:cubicBezTo>
                  <a:pt x="464" y="0"/>
                  <a:pt x="464" y="0"/>
                  <a:pt x="464" y="0"/>
                </a:cubicBezTo>
                <a:cubicBezTo>
                  <a:pt x="499" y="0"/>
                  <a:pt x="531" y="15"/>
                  <a:pt x="553" y="38"/>
                </a:cubicBezTo>
                <a:cubicBezTo>
                  <a:pt x="553" y="38"/>
                  <a:pt x="553" y="38"/>
                  <a:pt x="553" y="38"/>
                </a:cubicBezTo>
                <a:cubicBezTo>
                  <a:pt x="886" y="392"/>
                  <a:pt x="886" y="392"/>
                  <a:pt x="886" y="392"/>
                </a:cubicBezTo>
                <a:cubicBezTo>
                  <a:pt x="932" y="441"/>
                  <a:pt x="930" y="519"/>
                  <a:pt x="881" y="565"/>
                </a:cubicBezTo>
                <a:cubicBezTo>
                  <a:pt x="832" y="612"/>
                  <a:pt x="756" y="610"/>
                  <a:pt x="709" y="561"/>
                </a:cubicBezTo>
                <a:cubicBezTo>
                  <a:pt x="588" y="432"/>
                  <a:pt x="588" y="432"/>
                  <a:pt x="588" y="432"/>
                </a:cubicBezTo>
                <a:cubicBezTo>
                  <a:pt x="588" y="829"/>
                  <a:pt x="588" y="829"/>
                  <a:pt x="588" y="829"/>
                </a:cubicBezTo>
                <a:cubicBezTo>
                  <a:pt x="588" y="897"/>
                  <a:pt x="533" y="951"/>
                  <a:pt x="466" y="951"/>
                </a:cubicBezTo>
                <a:cubicBezTo>
                  <a:pt x="398" y="951"/>
                  <a:pt x="343" y="897"/>
                  <a:pt x="343" y="829"/>
                </a:cubicBezTo>
                <a:cubicBezTo>
                  <a:pt x="343" y="424"/>
                  <a:pt x="343" y="424"/>
                  <a:pt x="343" y="424"/>
                </a:cubicBezTo>
                <a:cubicBezTo>
                  <a:pt x="210" y="560"/>
                  <a:pt x="210" y="560"/>
                  <a:pt x="210" y="560"/>
                </a:cubicBezTo>
                <a:cubicBezTo>
                  <a:pt x="163" y="608"/>
                  <a:pt x="85" y="609"/>
                  <a:pt x="37" y="562"/>
                </a:cubicBezTo>
                <a:cubicBezTo>
                  <a:pt x="12" y="538"/>
                  <a:pt x="0" y="506"/>
                  <a:pt x="0" y="474"/>
                </a:cubicBezTo>
                <a:cubicBezTo>
                  <a:pt x="0" y="443"/>
                  <a:pt x="11" y="412"/>
                  <a:pt x="34" y="388"/>
                </a:cubicBezTo>
                <a:cubicBezTo>
                  <a:pt x="377" y="38"/>
                  <a:pt x="377" y="38"/>
                  <a:pt x="377" y="38"/>
                </a:cubicBezTo>
                <a:cubicBezTo>
                  <a:pt x="377" y="38"/>
                  <a:pt x="377" y="38"/>
                  <a:pt x="377" y="38"/>
                </a:cubicBezTo>
                <a:cubicBezTo>
                  <a:pt x="399" y="15"/>
                  <a:pt x="430" y="0"/>
                  <a:pt x="4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494" name="Google Shape;3494;p38"/>
          <p:cNvSpPr txBox="1">
            <a:spLocks noGrp="1"/>
          </p:cNvSpPr>
          <p:nvPr>
            <p:ph type="subTitle" idx="1"/>
          </p:nvPr>
        </p:nvSpPr>
        <p:spPr>
          <a:xfrm>
            <a:off x="762000" y="3407410"/>
            <a:ext cx="70611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95" name="Google Shape;3495;p38"/>
          <p:cNvSpPr txBox="1">
            <a:spLocks noGrp="1"/>
          </p:cNvSpPr>
          <p:nvPr>
            <p:ph type="ctrTitle"/>
          </p:nvPr>
        </p:nvSpPr>
        <p:spPr>
          <a:xfrm>
            <a:off x="762000" y="1563687"/>
            <a:ext cx="7061100" cy="18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Tahoma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6" name="Google Shape;3496;p38"/>
          <p:cNvSpPr txBox="1">
            <a:spLocks noGrp="1"/>
          </p:cNvSpPr>
          <p:nvPr>
            <p:ph type="body" idx="2"/>
          </p:nvPr>
        </p:nvSpPr>
        <p:spPr>
          <a:xfrm>
            <a:off x="762000" y="5393690"/>
            <a:ext cx="7061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0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3497" name="Google Shape;3497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5175" y="6293935"/>
            <a:ext cx="1666873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98" name="Google Shape;3498;p38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3499" name="Google Shape;3499;p38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3500" name="Google Shape;3500;p38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01" name="Google Shape;3501;p38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02" name="Google Shape;3502;p38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03" name="Google Shape;3503;p38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04" name="Google Shape;3504;p38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05" name="Google Shape;3505;p38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06" name="Google Shape;3506;p38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07" name="Google Shape;3507;p38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08" name="Google Shape;3508;p38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09" name="Google Shape;3509;p38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10" name="Google Shape;3510;p38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11" name="Google Shape;3511;p38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12" name="Google Shape;3512;p38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13" name="Google Shape;3513;p38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14" name="Google Shape;3514;p38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15" name="Google Shape;3515;p38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516" name="Google Shape;3516;p38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3517" name="Google Shape;3517;p38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18" name="Google Shape;3518;p38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19" name="Google Shape;3519;p38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20" name="Google Shape;3520;p38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21" name="Google Shape;3521;p38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22" name="Google Shape;3522;p38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23" name="Google Shape;3523;p38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24" name="Google Shape;3524;p38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25" name="Google Shape;3525;p38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26" name="Google Shape;3526;p38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27" name="Google Shape;3527;p38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28" name="Google Shape;3528;p38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29" name="Google Shape;3529;p38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30" name="Google Shape;3530;p38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31" name="Google Shape;3531;p38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32" name="Google Shape;3532;p38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533" name="Google Shape;3533;p38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3534" name="Google Shape;3534;p38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35" name="Google Shape;3535;p38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36" name="Google Shape;3536;p38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37" name="Google Shape;3537;p38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38" name="Google Shape;3538;p38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39" name="Google Shape;3539;p38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40" name="Google Shape;3540;p38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41" name="Google Shape;3541;p38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42" name="Google Shape;3542;p38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43" name="Google Shape;3543;p38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44" name="Google Shape;3544;p38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45" name="Google Shape;3545;p38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46" name="Google Shape;3546;p38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47" name="Google Shape;3547;p38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48" name="Google Shape;3548;p38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49" name="Google Shape;3549;p38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50" name="Google Shape;3550;p38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51" name="Google Shape;3551;p38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52" name="Google Shape;3552;p38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53" name="Google Shape;3553;p38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54" name="Google Shape;3554;p38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55" name="Google Shape;3555;p38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56" name="Google Shape;3556;p38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57" name="Google Shape;3557;p38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58" name="Google Shape;3558;p38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59" name="Google Shape;3559;p38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560" name="Google Shape;3560;p38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3561" name="Google Shape;3561;p38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62" name="Google Shape;3562;p38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63" name="Google Shape;3563;p38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64" name="Google Shape;3564;p38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65" name="Google Shape;3565;p38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66" name="Google Shape;3566;p38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67" name="Google Shape;3567;p38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68" name="Google Shape;3568;p38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69" name="Google Shape;3569;p38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70" name="Google Shape;3570;p38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71" name="Google Shape;3571;p38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72" name="Google Shape;3572;p38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73" name="Google Shape;3573;p38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74" name="Google Shape;3574;p38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75" name="Google Shape;3575;p38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76" name="Google Shape;3576;p38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77" name="Google Shape;3577;p38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78" name="Google Shape;3578;p38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79" name="Google Shape;3579;p38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80" name="Google Shape;3580;p38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81" name="Google Shape;3581;p38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82" name="Google Shape;3582;p38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83" name="Google Shape;3583;p38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84" name="Google Shape;3584;p38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85" name="Google Shape;3585;p38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86" name="Google Shape;3586;p38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yellow tech&amp;touch">
  <p:cSld name="title slide yellow tech&amp;touch">
    <p:bg>
      <p:bgPr>
        <a:solidFill>
          <a:srgbClr val="FFB511"/>
        </a:solidFill>
        <a:effectLst/>
      </p:bgPr>
    </p:bg>
    <p:spTree>
      <p:nvGrpSpPr>
        <p:cNvPr id="1" name="Shape 3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8" name="Google Shape;3588;p39"/>
          <p:cNvGrpSpPr/>
          <p:nvPr/>
        </p:nvGrpSpPr>
        <p:grpSpPr>
          <a:xfrm>
            <a:off x="6804025" y="1587"/>
            <a:ext cx="5390715" cy="6384562"/>
            <a:chOff x="2448" y="567"/>
            <a:chExt cx="2784" cy="3297"/>
          </a:xfrm>
        </p:grpSpPr>
        <p:sp>
          <p:nvSpPr>
            <p:cNvPr id="3589" name="Google Shape;3589;p39"/>
            <p:cNvSpPr/>
            <p:nvPr/>
          </p:nvSpPr>
          <p:spPr>
            <a:xfrm>
              <a:off x="3920" y="1050"/>
              <a:ext cx="300" cy="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590" name="Google Shape;3590;p39"/>
            <p:cNvSpPr/>
            <p:nvPr/>
          </p:nvSpPr>
          <p:spPr>
            <a:xfrm>
              <a:off x="4239" y="1040"/>
              <a:ext cx="797" cy="797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0"/>
                  </a:moveTo>
                  <a:cubicBezTo>
                    <a:pt x="88" y="0"/>
                    <a:pt x="0" y="88"/>
                    <a:pt x="0" y="195"/>
                  </a:cubicBezTo>
                  <a:cubicBezTo>
                    <a:pt x="0" y="303"/>
                    <a:pt x="88" y="390"/>
                    <a:pt x="195" y="390"/>
                  </a:cubicBezTo>
                  <a:cubicBezTo>
                    <a:pt x="303" y="390"/>
                    <a:pt x="390" y="303"/>
                    <a:pt x="390" y="195"/>
                  </a:cubicBezTo>
                  <a:cubicBezTo>
                    <a:pt x="390" y="88"/>
                    <a:pt x="303" y="0"/>
                    <a:pt x="195" y="0"/>
                  </a:cubicBezTo>
                  <a:moveTo>
                    <a:pt x="195" y="126"/>
                  </a:moveTo>
                  <a:cubicBezTo>
                    <a:pt x="234" y="126"/>
                    <a:pt x="265" y="157"/>
                    <a:pt x="265" y="195"/>
                  </a:cubicBezTo>
                  <a:cubicBezTo>
                    <a:pt x="265" y="233"/>
                    <a:pt x="234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ubicBezTo>
                    <a:pt x="126" y="157"/>
                    <a:pt x="157" y="126"/>
                    <a:pt x="195" y="126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591" name="Google Shape;3591;p39"/>
            <p:cNvSpPr/>
            <p:nvPr/>
          </p:nvSpPr>
          <p:spPr>
            <a:xfrm>
              <a:off x="3623" y="2023"/>
              <a:ext cx="798" cy="797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0"/>
                  </a:moveTo>
                  <a:cubicBezTo>
                    <a:pt x="87" y="0"/>
                    <a:pt x="0" y="87"/>
                    <a:pt x="0" y="195"/>
                  </a:cubicBezTo>
                  <a:cubicBezTo>
                    <a:pt x="0" y="303"/>
                    <a:pt x="87" y="390"/>
                    <a:pt x="195" y="390"/>
                  </a:cubicBezTo>
                  <a:cubicBezTo>
                    <a:pt x="303" y="390"/>
                    <a:pt x="390" y="303"/>
                    <a:pt x="390" y="195"/>
                  </a:cubicBezTo>
                  <a:cubicBezTo>
                    <a:pt x="390" y="87"/>
                    <a:pt x="303" y="0"/>
                    <a:pt x="195" y="0"/>
                  </a:cubicBezTo>
                  <a:moveTo>
                    <a:pt x="195" y="126"/>
                  </a:moveTo>
                  <a:cubicBezTo>
                    <a:pt x="233" y="126"/>
                    <a:pt x="264" y="157"/>
                    <a:pt x="264" y="195"/>
                  </a:cubicBezTo>
                  <a:cubicBezTo>
                    <a:pt x="264" y="233"/>
                    <a:pt x="233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ubicBezTo>
                    <a:pt x="126" y="157"/>
                    <a:pt x="157" y="126"/>
                    <a:pt x="195" y="126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592" name="Google Shape;3592;p39"/>
            <p:cNvSpPr/>
            <p:nvPr/>
          </p:nvSpPr>
          <p:spPr>
            <a:xfrm>
              <a:off x="2448" y="2910"/>
              <a:ext cx="797" cy="798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0"/>
                  </a:moveTo>
                  <a:cubicBezTo>
                    <a:pt x="87" y="0"/>
                    <a:pt x="0" y="87"/>
                    <a:pt x="0" y="195"/>
                  </a:cubicBezTo>
                  <a:cubicBezTo>
                    <a:pt x="0" y="302"/>
                    <a:pt x="87" y="390"/>
                    <a:pt x="195" y="390"/>
                  </a:cubicBezTo>
                  <a:cubicBezTo>
                    <a:pt x="303" y="390"/>
                    <a:pt x="390" y="302"/>
                    <a:pt x="390" y="195"/>
                  </a:cubicBezTo>
                  <a:cubicBezTo>
                    <a:pt x="390" y="87"/>
                    <a:pt x="303" y="0"/>
                    <a:pt x="195" y="0"/>
                  </a:cubicBezTo>
                  <a:moveTo>
                    <a:pt x="195" y="126"/>
                  </a:moveTo>
                  <a:cubicBezTo>
                    <a:pt x="233" y="126"/>
                    <a:pt x="264" y="157"/>
                    <a:pt x="264" y="195"/>
                  </a:cubicBezTo>
                  <a:cubicBezTo>
                    <a:pt x="264" y="233"/>
                    <a:pt x="233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ubicBezTo>
                    <a:pt x="126" y="157"/>
                    <a:pt x="157" y="126"/>
                    <a:pt x="195" y="126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593" name="Google Shape;3593;p39"/>
            <p:cNvSpPr/>
            <p:nvPr/>
          </p:nvSpPr>
          <p:spPr>
            <a:xfrm>
              <a:off x="3303" y="2031"/>
              <a:ext cx="300" cy="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594" name="Google Shape;3594;p39"/>
            <p:cNvSpPr/>
            <p:nvPr/>
          </p:nvSpPr>
          <p:spPr>
            <a:xfrm>
              <a:off x="2969" y="2031"/>
              <a:ext cx="300" cy="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595" name="Google Shape;3595;p39"/>
            <p:cNvSpPr/>
            <p:nvPr/>
          </p:nvSpPr>
          <p:spPr>
            <a:xfrm>
              <a:off x="4496" y="2031"/>
              <a:ext cx="300" cy="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596" name="Google Shape;3596;p39"/>
            <p:cNvSpPr/>
            <p:nvPr/>
          </p:nvSpPr>
          <p:spPr>
            <a:xfrm>
              <a:off x="4351" y="2964"/>
              <a:ext cx="300" cy="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597" name="Google Shape;3597;p39"/>
            <p:cNvSpPr/>
            <p:nvPr/>
          </p:nvSpPr>
          <p:spPr>
            <a:xfrm>
              <a:off x="3313" y="2937"/>
              <a:ext cx="971" cy="830"/>
            </a:xfrm>
            <a:custGeom>
              <a:avLst/>
              <a:gdLst/>
              <a:ahLst/>
              <a:cxnLst/>
              <a:rect l="l" t="t" r="r" b="b"/>
              <a:pathLst>
                <a:path w="475" h="406" extrusionOk="0">
                  <a:moveTo>
                    <a:pt x="236" y="62"/>
                  </a:moveTo>
                  <a:cubicBezTo>
                    <a:pt x="242" y="55"/>
                    <a:pt x="248" y="47"/>
                    <a:pt x="254" y="42"/>
                  </a:cubicBezTo>
                  <a:cubicBezTo>
                    <a:pt x="292" y="9"/>
                    <a:pt x="336" y="0"/>
                    <a:pt x="384" y="17"/>
                  </a:cubicBezTo>
                  <a:cubicBezTo>
                    <a:pt x="431" y="34"/>
                    <a:pt x="460" y="69"/>
                    <a:pt x="468" y="119"/>
                  </a:cubicBezTo>
                  <a:cubicBezTo>
                    <a:pt x="475" y="164"/>
                    <a:pt x="461" y="203"/>
                    <a:pt x="428" y="235"/>
                  </a:cubicBezTo>
                  <a:cubicBezTo>
                    <a:pt x="408" y="254"/>
                    <a:pt x="388" y="274"/>
                    <a:pt x="368" y="294"/>
                  </a:cubicBezTo>
                  <a:cubicBezTo>
                    <a:pt x="341" y="321"/>
                    <a:pt x="314" y="349"/>
                    <a:pt x="286" y="376"/>
                  </a:cubicBezTo>
                  <a:cubicBezTo>
                    <a:pt x="256" y="406"/>
                    <a:pt x="212" y="406"/>
                    <a:pt x="182" y="376"/>
                  </a:cubicBezTo>
                  <a:cubicBezTo>
                    <a:pt x="135" y="329"/>
                    <a:pt x="88" y="281"/>
                    <a:pt x="41" y="234"/>
                  </a:cubicBezTo>
                  <a:cubicBezTo>
                    <a:pt x="14" y="207"/>
                    <a:pt x="0" y="175"/>
                    <a:pt x="0" y="137"/>
                  </a:cubicBezTo>
                  <a:cubicBezTo>
                    <a:pt x="0" y="76"/>
                    <a:pt x="47" y="21"/>
                    <a:pt x="107" y="11"/>
                  </a:cubicBezTo>
                  <a:cubicBezTo>
                    <a:pt x="152" y="4"/>
                    <a:pt x="191" y="17"/>
                    <a:pt x="223" y="48"/>
                  </a:cubicBezTo>
                  <a:cubicBezTo>
                    <a:pt x="227" y="52"/>
                    <a:pt x="231" y="56"/>
                    <a:pt x="236" y="6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598" name="Google Shape;3598;p39"/>
            <p:cNvSpPr/>
            <p:nvPr/>
          </p:nvSpPr>
          <p:spPr>
            <a:xfrm>
              <a:off x="2877" y="1023"/>
              <a:ext cx="973" cy="830"/>
            </a:xfrm>
            <a:custGeom>
              <a:avLst/>
              <a:gdLst/>
              <a:ahLst/>
              <a:cxnLst/>
              <a:rect l="l" t="t" r="r" b="b"/>
              <a:pathLst>
                <a:path w="476" h="406" extrusionOk="0">
                  <a:moveTo>
                    <a:pt x="236" y="61"/>
                  </a:moveTo>
                  <a:cubicBezTo>
                    <a:pt x="243" y="54"/>
                    <a:pt x="248" y="47"/>
                    <a:pt x="254" y="41"/>
                  </a:cubicBezTo>
                  <a:cubicBezTo>
                    <a:pt x="293" y="9"/>
                    <a:pt x="337" y="0"/>
                    <a:pt x="384" y="17"/>
                  </a:cubicBezTo>
                  <a:cubicBezTo>
                    <a:pt x="432" y="34"/>
                    <a:pt x="460" y="69"/>
                    <a:pt x="468" y="118"/>
                  </a:cubicBezTo>
                  <a:cubicBezTo>
                    <a:pt x="476" y="164"/>
                    <a:pt x="461" y="202"/>
                    <a:pt x="429" y="234"/>
                  </a:cubicBezTo>
                  <a:cubicBezTo>
                    <a:pt x="409" y="254"/>
                    <a:pt x="389" y="274"/>
                    <a:pt x="369" y="294"/>
                  </a:cubicBezTo>
                  <a:cubicBezTo>
                    <a:pt x="341" y="321"/>
                    <a:pt x="314" y="348"/>
                    <a:pt x="287" y="376"/>
                  </a:cubicBezTo>
                  <a:cubicBezTo>
                    <a:pt x="256" y="406"/>
                    <a:pt x="213" y="406"/>
                    <a:pt x="182" y="376"/>
                  </a:cubicBezTo>
                  <a:cubicBezTo>
                    <a:pt x="135" y="328"/>
                    <a:pt x="88" y="281"/>
                    <a:pt x="41" y="233"/>
                  </a:cubicBezTo>
                  <a:cubicBezTo>
                    <a:pt x="14" y="207"/>
                    <a:pt x="0" y="174"/>
                    <a:pt x="0" y="136"/>
                  </a:cubicBezTo>
                  <a:cubicBezTo>
                    <a:pt x="1" y="75"/>
                    <a:pt x="48" y="20"/>
                    <a:pt x="108" y="11"/>
                  </a:cubicBezTo>
                  <a:cubicBezTo>
                    <a:pt x="153" y="4"/>
                    <a:pt x="191" y="16"/>
                    <a:pt x="224" y="48"/>
                  </a:cubicBezTo>
                  <a:cubicBezTo>
                    <a:pt x="227" y="52"/>
                    <a:pt x="231" y="56"/>
                    <a:pt x="236" y="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599" name="Google Shape;3599;p39"/>
            <p:cNvSpPr/>
            <p:nvPr/>
          </p:nvSpPr>
          <p:spPr>
            <a:xfrm>
              <a:off x="2536" y="567"/>
              <a:ext cx="300" cy="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600" name="Google Shape;3600;p39"/>
            <p:cNvSpPr/>
            <p:nvPr/>
          </p:nvSpPr>
          <p:spPr>
            <a:xfrm>
              <a:off x="2855" y="567"/>
              <a:ext cx="797" cy="401"/>
            </a:xfrm>
            <a:custGeom>
              <a:avLst/>
              <a:gdLst/>
              <a:ahLst/>
              <a:cxnLst/>
              <a:rect l="l" t="t" r="r" b="b"/>
              <a:pathLst>
                <a:path w="390" h="196" extrusionOk="0">
                  <a:moveTo>
                    <a:pt x="264" y="0"/>
                  </a:moveTo>
                  <a:cubicBezTo>
                    <a:pt x="264" y="39"/>
                    <a:pt x="233" y="70"/>
                    <a:pt x="195" y="70"/>
                  </a:cubicBezTo>
                  <a:cubicBezTo>
                    <a:pt x="157" y="70"/>
                    <a:pt x="126" y="39"/>
                    <a:pt x="126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"/>
                    <a:pt x="88" y="196"/>
                    <a:pt x="195" y="196"/>
                  </a:cubicBezTo>
                  <a:cubicBezTo>
                    <a:pt x="303" y="196"/>
                    <a:pt x="390" y="108"/>
                    <a:pt x="390" y="0"/>
                  </a:cubicBezTo>
                  <a:cubicBezTo>
                    <a:pt x="390" y="0"/>
                    <a:pt x="390" y="0"/>
                    <a:pt x="390" y="0"/>
                  </a:cubicBezTo>
                  <a:cubicBezTo>
                    <a:pt x="264" y="0"/>
                    <a:pt x="264" y="0"/>
                    <a:pt x="264" y="0"/>
                  </a:cubicBezTo>
                  <a:cubicBezTo>
                    <a:pt x="264" y="0"/>
                    <a:pt x="264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601" name="Google Shape;3601;p39"/>
            <p:cNvSpPr/>
            <p:nvPr/>
          </p:nvSpPr>
          <p:spPr>
            <a:xfrm>
              <a:off x="4833" y="2023"/>
              <a:ext cx="399" cy="797"/>
            </a:xfrm>
            <a:custGeom>
              <a:avLst/>
              <a:gdLst/>
              <a:ahLst/>
              <a:cxnLst/>
              <a:rect l="l" t="t" r="r" b="b"/>
              <a:pathLst>
                <a:path w="195" h="390" extrusionOk="0">
                  <a:moveTo>
                    <a:pt x="126" y="195"/>
                  </a:moveTo>
                  <a:cubicBezTo>
                    <a:pt x="126" y="157"/>
                    <a:pt x="157" y="126"/>
                    <a:pt x="195" y="126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7" y="0"/>
                    <a:pt x="0" y="87"/>
                    <a:pt x="0" y="195"/>
                  </a:cubicBezTo>
                  <a:cubicBezTo>
                    <a:pt x="0" y="303"/>
                    <a:pt x="87" y="390"/>
                    <a:pt x="195" y="390"/>
                  </a:cubicBezTo>
                  <a:cubicBezTo>
                    <a:pt x="195" y="264"/>
                    <a:pt x="195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3602" name="Google Shape;3602;p39"/>
          <p:cNvSpPr txBox="1">
            <a:spLocks noGrp="1"/>
          </p:cNvSpPr>
          <p:nvPr>
            <p:ph type="subTitle" idx="1"/>
          </p:nvPr>
        </p:nvSpPr>
        <p:spPr>
          <a:xfrm>
            <a:off x="762000" y="3407410"/>
            <a:ext cx="70611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03" name="Google Shape;3603;p39"/>
          <p:cNvSpPr txBox="1">
            <a:spLocks noGrp="1"/>
          </p:cNvSpPr>
          <p:nvPr>
            <p:ph type="ctrTitle"/>
          </p:nvPr>
        </p:nvSpPr>
        <p:spPr>
          <a:xfrm>
            <a:off x="762000" y="1563687"/>
            <a:ext cx="7061100" cy="18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Tahoma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4" name="Google Shape;3604;p39"/>
          <p:cNvSpPr txBox="1">
            <a:spLocks noGrp="1"/>
          </p:cNvSpPr>
          <p:nvPr>
            <p:ph type="body" idx="2"/>
          </p:nvPr>
        </p:nvSpPr>
        <p:spPr>
          <a:xfrm>
            <a:off x="762000" y="5393690"/>
            <a:ext cx="7061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0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3605" name="Google Shape;3605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5175" y="6293935"/>
            <a:ext cx="1666873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06" name="Google Shape;3606;p39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3607" name="Google Shape;3607;p39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3608" name="Google Shape;3608;p39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09" name="Google Shape;3609;p39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10" name="Google Shape;3610;p39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11" name="Google Shape;3611;p39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12" name="Google Shape;3612;p39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13" name="Google Shape;3613;p39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14" name="Google Shape;3614;p39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15" name="Google Shape;3615;p39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16" name="Google Shape;3616;p39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17" name="Google Shape;3617;p39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18" name="Google Shape;3618;p39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19" name="Google Shape;3619;p39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20" name="Google Shape;3620;p39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21" name="Google Shape;3621;p39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22" name="Google Shape;3622;p39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23" name="Google Shape;3623;p39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624" name="Google Shape;3624;p39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3625" name="Google Shape;3625;p39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26" name="Google Shape;3626;p39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27" name="Google Shape;3627;p39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28" name="Google Shape;3628;p39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29" name="Google Shape;3629;p39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30" name="Google Shape;3630;p39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31" name="Google Shape;3631;p39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32" name="Google Shape;3632;p39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33" name="Google Shape;3633;p39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34" name="Google Shape;3634;p39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35" name="Google Shape;3635;p39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36" name="Google Shape;3636;p39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37" name="Google Shape;3637;p39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38" name="Google Shape;3638;p39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39" name="Google Shape;3639;p39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40" name="Google Shape;3640;p39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641" name="Google Shape;3641;p39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3642" name="Google Shape;3642;p39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43" name="Google Shape;3643;p39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44" name="Google Shape;3644;p39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45" name="Google Shape;3645;p39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46" name="Google Shape;3646;p39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47" name="Google Shape;3647;p39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48" name="Google Shape;3648;p39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49" name="Google Shape;3649;p39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50" name="Google Shape;3650;p39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51" name="Google Shape;3651;p39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52" name="Google Shape;3652;p39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53" name="Google Shape;3653;p39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54" name="Google Shape;3654;p39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55" name="Google Shape;3655;p39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56" name="Google Shape;3656;p39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57" name="Google Shape;3657;p39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58" name="Google Shape;3658;p39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59" name="Google Shape;3659;p39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60" name="Google Shape;3660;p39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61" name="Google Shape;3661;p39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62" name="Google Shape;3662;p39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63" name="Google Shape;3663;p39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64" name="Google Shape;3664;p39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65" name="Google Shape;3665;p39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66" name="Google Shape;3666;p39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67" name="Google Shape;3667;p39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668" name="Google Shape;3668;p39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3669" name="Google Shape;3669;p39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70" name="Google Shape;3670;p39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71" name="Google Shape;3671;p39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72" name="Google Shape;3672;p39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73" name="Google Shape;3673;p39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74" name="Google Shape;3674;p39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75" name="Google Shape;3675;p39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76" name="Google Shape;3676;p39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77" name="Google Shape;3677;p39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78" name="Google Shape;3678;p39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79" name="Google Shape;3679;p39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80" name="Google Shape;3680;p39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81" name="Google Shape;3681;p39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82" name="Google Shape;3682;p39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83" name="Google Shape;3683;p39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84" name="Google Shape;3684;p39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85" name="Google Shape;3685;p39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86" name="Google Shape;3686;p39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87" name="Google Shape;3687;p39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88" name="Google Shape;3688;p39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89" name="Google Shape;3689;p39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90" name="Google Shape;3690;p39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91" name="Google Shape;3691;p39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92" name="Google Shape;3692;p39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93" name="Google Shape;3693;p39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94" name="Google Shape;3694;p39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turquoise">
  <p:cSld name="agenda turquoise">
    <p:bg>
      <p:bgPr>
        <a:solidFill>
          <a:srgbClr val="6BA5B4"/>
        </a:solidFill>
        <a:effectLst/>
      </p:bgPr>
    </p:bg>
    <p:spTree>
      <p:nvGrpSpPr>
        <p:cNvPr id="1" name="Shape 3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6" name="Google Shape;3696;p40"/>
          <p:cNvGrpSpPr/>
          <p:nvPr/>
        </p:nvGrpSpPr>
        <p:grpSpPr>
          <a:xfrm>
            <a:off x="762600" y="1665288"/>
            <a:ext cx="6662700" cy="4108450"/>
            <a:chOff x="762600" y="1665288"/>
            <a:chExt cx="6662700" cy="4108450"/>
          </a:xfrm>
        </p:grpSpPr>
        <p:cxnSp>
          <p:nvCxnSpPr>
            <p:cNvPr id="3697" name="Google Shape;3697;p40"/>
            <p:cNvCxnSpPr/>
            <p:nvPr/>
          </p:nvCxnSpPr>
          <p:spPr>
            <a:xfrm>
              <a:off x="762600" y="1665288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698" name="Google Shape;3698;p40"/>
            <p:cNvCxnSpPr/>
            <p:nvPr/>
          </p:nvCxnSpPr>
          <p:spPr>
            <a:xfrm>
              <a:off x="762600" y="2178844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699" name="Google Shape;3699;p40"/>
            <p:cNvCxnSpPr/>
            <p:nvPr/>
          </p:nvCxnSpPr>
          <p:spPr>
            <a:xfrm>
              <a:off x="762600" y="2692400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700" name="Google Shape;3700;p40"/>
            <p:cNvCxnSpPr/>
            <p:nvPr/>
          </p:nvCxnSpPr>
          <p:spPr>
            <a:xfrm>
              <a:off x="762600" y="3205956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701" name="Google Shape;3701;p40"/>
            <p:cNvCxnSpPr/>
            <p:nvPr/>
          </p:nvCxnSpPr>
          <p:spPr>
            <a:xfrm>
              <a:off x="762600" y="3719512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702" name="Google Shape;3702;p40"/>
            <p:cNvCxnSpPr/>
            <p:nvPr/>
          </p:nvCxnSpPr>
          <p:spPr>
            <a:xfrm>
              <a:off x="762600" y="4233068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703" name="Google Shape;3703;p40"/>
            <p:cNvCxnSpPr/>
            <p:nvPr/>
          </p:nvCxnSpPr>
          <p:spPr>
            <a:xfrm>
              <a:off x="762600" y="4746624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704" name="Google Shape;3704;p40"/>
            <p:cNvCxnSpPr/>
            <p:nvPr/>
          </p:nvCxnSpPr>
          <p:spPr>
            <a:xfrm>
              <a:off x="762600" y="5260180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705" name="Google Shape;3705;p40"/>
            <p:cNvCxnSpPr/>
            <p:nvPr/>
          </p:nvCxnSpPr>
          <p:spPr>
            <a:xfrm>
              <a:off x="762600" y="5773738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706" name="Google Shape;3706;p40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106668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homa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7" name="Google Shape;3707;p40"/>
          <p:cNvSpPr txBox="1">
            <a:spLocks noGrp="1"/>
          </p:cNvSpPr>
          <p:nvPr>
            <p:ph type="body" idx="1"/>
          </p:nvPr>
        </p:nvSpPr>
        <p:spPr>
          <a:xfrm>
            <a:off x="762601" y="1664551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708" name="Google Shape;3708;p40"/>
          <p:cNvSpPr txBox="1">
            <a:spLocks noGrp="1"/>
          </p:cNvSpPr>
          <p:nvPr>
            <p:ph type="body" idx="2"/>
          </p:nvPr>
        </p:nvSpPr>
        <p:spPr>
          <a:xfrm>
            <a:off x="7043420" y="1664551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709" name="Google Shape;3709;p40"/>
          <p:cNvSpPr txBox="1">
            <a:spLocks noGrp="1"/>
          </p:cNvSpPr>
          <p:nvPr>
            <p:ph type="body" idx="3"/>
          </p:nvPr>
        </p:nvSpPr>
        <p:spPr>
          <a:xfrm>
            <a:off x="762601" y="2178187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710" name="Google Shape;3710;p40"/>
          <p:cNvSpPr txBox="1">
            <a:spLocks noGrp="1"/>
          </p:cNvSpPr>
          <p:nvPr>
            <p:ph type="body" idx="4"/>
          </p:nvPr>
        </p:nvSpPr>
        <p:spPr>
          <a:xfrm>
            <a:off x="7043420" y="2177858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711" name="Google Shape;3711;p40"/>
          <p:cNvSpPr txBox="1">
            <a:spLocks noGrp="1"/>
          </p:cNvSpPr>
          <p:nvPr>
            <p:ph type="body" idx="5"/>
          </p:nvPr>
        </p:nvSpPr>
        <p:spPr>
          <a:xfrm>
            <a:off x="762601" y="2691823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712" name="Google Shape;3712;p40"/>
          <p:cNvSpPr txBox="1">
            <a:spLocks noGrp="1"/>
          </p:cNvSpPr>
          <p:nvPr>
            <p:ph type="body" idx="6"/>
          </p:nvPr>
        </p:nvSpPr>
        <p:spPr>
          <a:xfrm>
            <a:off x="7043420" y="2692668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713" name="Google Shape;3713;p40"/>
          <p:cNvSpPr txBox="1">
            <a:spLocks noGrp="1"/>
          </p:cNvSpPr>
          <p:nvPr>
            <p:ph type="body" idx="7"/>
          </p:nvPr>
        </p:nvSpPr>
        <p:spPr>
          <a:xfrm>
            <a:off x="762601" y="3205459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714" name="Google Shape;3714;p40"/>
          <p:cNvSpPr txBox="1">
            <a:spLocks noGrp="1"/>
          </p:cNvSpPr>
          <p:nvPr>
            <p:ph type="body" idx="8"/>
          </p:nvPr>
        </p:nvSpPr>
        <p:spPr>
          <a:xfrm>
            <a:off x="7043420" y="3205975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715" name="Google Shape;3715;p40"/>
          <p:cNvSpPr txBox="1">
            <a:spLocks noGrp="1"/>
          </p:cNvSpPr>
          <p:nvPr>
            <p:ph type="body" idx="9"/>
          </p:nvPr>
        </p:nvSpPr>
        <p:spPr>
          <a:xfrm>
            <a:off x="762601" y="3719095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716" name="Google Shape;3716;p40"/>
          <p:cNvSpPr txBox="1">
            <a:spLocks noGrp="1"/>
          </p:cNvSpPr>
          <p:nvPr>
            <p:ph type="body" idx="13"/>
          </p:nvPr>
        </p:nvSpPr>
        <p:spPr>
          <a:xfrm>
            <a:off x="7043420" y="3718578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717" name="Google Shape;3717;p40"/>
          <p:cNvSpPr txBox="1">
            <a:spLocks noGrp="1"/>
          </p:cNvSpPr>
          <p:nvPr>
            <p:ph type="body" idx="14"/>
          </p:nvPr>
        </p:nvSpPr>
        <p:spPr>
          <a:xfrm>
            <a:off x="762601" y="4232731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718" name="Google Shape;3718;p40"/>
          <p:cNvSpPr txBox="1">
            <a:spLocks noGrp="1"/>
          </p:cNvSpPr>
          <p:nvPr>
            <p:ph type="body" idx="15"/>
          </p:nvPr>
        </p:nvSpPr>
        <p:spPr>
          <a:xfrm>
            <a:off x="7043420" y="4231885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719" name="Google Shape;3719;p40"/>
          <p:cNvSpPr txBox="1">
            <a:spLocks noGrp="1"/>
          </p:cNvSpPr>
          <p:nvPr>
            <p:ph type="body" idx="16"/>
          </p:nvPr>
        </p:nvSpPr>
        <p:spPr>
          <a:xfrm>
            <a:off x="762601" y="4746367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720" name="Google Shape;3720;p40"/>
          <p:cNvSpPr txBox="1">
            <a:spLocks noGrp="1"/>
          </p:cNvSpPr>
          <p:nvPr>
            <p:ph type="body" idx="17"/>
          </p:nvPr>
        </p:nvSpPr>
        <p:spPr>
          <a:xfrm>
            <a:off x="7043420" y="4746695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721" name="Google Shape;3721;p40"/>
          <p:cNvSpPr txBox="1">
            <a:spLocks noGrp="1"/>
          </p:cNvSpPr>
          <p:nvPr>
            <p:ph type="body" idx="18"/>
          </p:nvPr>
        </p:nvSpPr>
        <p:spPr>
          <a:xfrm>
            <a:off x="762601" y="5260002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722" name="Google Shape;3722;p40"/>
          <p:cNvSpPr txBox="1">
            <a:spLocks noGrp="1"/>
          </p:cNvSpPr>
          <p:nvPr>
            <p:ph type="body" idx="19"/>
          </p:nvPr>
        </p:nvSpPr>
        <p:spPr>
          <a:xfrm>
            <a:off x="7043420" y="5260002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3723" name="Google Shape;3723;p40"/>
          <p:cNvPicPr preferRelativeResize="0"/>
          <p:nvPr/>
        </p:nvPicPr>
        <p:blipFill rotWithShape="1">
          <a:blip r:embed="rId2">
            <a:alphaModFix/>
          </a:blip>
          <a:srcRect r="76333"/>
          <a:stretch/>
        </p:blipFill>
        <p:spPr>
          <a:xfrm>
            <a:off x="765176" y="6293935"/>
            <a:ext cx="394495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24" name="Google Shape;3724;p40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3725" name="Google Shape;3725;p40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3726" name="Google Shape;3726;p40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27" name="Google Shape;3727;p40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28" name="Google Shape;3728;p40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29" name="Google Shape;3729;p40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30" name="Google Shape;3730;p40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31" name="Google Shape;3731;p40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32" name="Google Shape;3732;p40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33" name="Google Shape;3733;p40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34" name="Google Shape;3734;p40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35" name="Google Shape;3735;p40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36" name="Google Shape;3736;p40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37" name="Google Shape;3737;p40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38" name="Google Shape;3738;p40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39" name="Google Shape;3739;p40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40" name="Google Shape;3740;p40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41" name="Google Shape;3741;p40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742" name="Google Shape;3742;p40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3743" name="Google Shape;3743;p40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44" name="Google Shape;3744;p40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45" name="Google Shape;3745;p40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46" name="Google Shape;3746;p40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47" name="Google Shape;3747;p40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48" name="Google Shape;3748;p40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49" name="Google Shape;3749;p40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50" name="Google Shape;3750;p40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51" name="Google Shape;3751;p40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52" name="Google Shape;3752;p40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53" name="Google Shape;3753;p40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54" name="Google Shape;3754;p40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55" name="Google Shape;3755;p40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56" name="Google Shape;3756;p40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57" name="Google Shape;3757;p40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58" name="Google Shape;3758;p40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759" name="Google Shape;3759;p40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3760" name="Google Shape;3760;p40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61" name="Google Shape;3761;p40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62" name="Google Shape;3762;p40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63" name="Google Shape;3763;p40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64" name="Google Shape;3764;p40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65" name="Google Shape;3765;p40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66" name="Google Shape;3766;p40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67" name="Google Shape;3767;p40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68" name="Google Shape;3768;p40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69" name="Google Shape;3769;p40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70" name="Google Shape;3770;p40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71" name="Google Shape;3771;p40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72" name="Google Shape;3772;p40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73" name="Google Shape;3773;p40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74" name="Google Shape;3774;p40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75" name="Google Shape;3775;p40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76" name="Google Shape;3776;p40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77" name="Google Shape;3777;p40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78" name="Google Shape;3778;p40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79" name="Google Shape;3779;p40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80" name="Google Shape;3780;p40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81" name="Google Shape;3781;p40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82" name="Google Shape;3782;p40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83" name="Google Shape;3783;p40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84" name="Google Shape;3784;p40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85" name="Google Shape;3785;p40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786" name="Google Shape;3786;p40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3787" name="Google Shape;3787;p40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88" name="Google Shape;3788;p40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89" name="Google Shape;3789;p40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90" name="Google Shape;3790;p40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91" name="Google Shape;3791;p40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92" name="Google Shape;3792;p40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93" name="Google Shape;3793;p40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94" name="Google Shape;3794;p40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95" name="Google Shape;3795;p40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96" name="Google Shape;3796;p40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97" name="Google Shape;3797;p40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98" name="Google Shape;3798;p40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99" name="Google Shape;3799;p40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00" name="Google Shape;3800;p40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01" name="Google Shape;3801;p40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02" name="Google Shape;3802;p40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03" name="Google Shape;3803;p40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04" name="Google Shape;3804;p40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05" name="Google Shape;3805;p40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06" name="Google Shape;3806;p40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07" name="Google Shape;3807;p40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08" name="Google Shape;3808;p40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09" name="Google Shape;3809;p40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10" name="Google Shape;3810;p40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11" name="Google Shape;3811;p40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12" name="Google Shape;3812;p40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3813" name="Google Shape;3813;p40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4" name="Google Shape;3814;p40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3815" name="Google Shape;3815;p40"/>
          <p:cNvSpPr txBox="1"/>
          <p:nvPr/>
        </p:nvSpPr>
        <p:spPr>
          <a:xfrm>
            <a:off x="11157001" y="6356358"/>
            <a:ext cx="6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dark blue: tech&amp;touch">
  <p:cSld name="title slide dark blue: tech&amp;touch">
    <p:bg>
      <p:bgPr>
        <a:solidFill>
          <a:srgbClr val="0F1941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" name="Google Shape;318;p5"/>
          <p:cNvGrpSpPr/>
          <p:nvPr/>
        </p:nvGrpSpPr>
        <p:grpSpPr>
          <a:xfrm>
            <a:off x="6804025" y="1587"/>
            <a:ext cx="5390715" cy="6384562"/>
            <a:chOff x="2448" y="567"/>
            <a:chExt cx="2784" cy="3297"/>
          </a:xfrm>
        </p:grpSpPr>
        <p:sp>
          <p:nvSpPr>
            <p:cNvPr id="319" name="Google Shape;319;p5"/>
            <p:cNvSpPr/>
            <p:nvPr/>
          </p:nvSpPr>
          <p:spPr>
            <a:xfrm>
              <a:off x="3920" y="1050"/>
              <a:ext cx="300" cy="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39" y="1040"/>
              <a:ext cx="797" cy="797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0"/>
                  </a:moveTo>
                  <a:cubicBezTo>
                    <a:pt x="88" y="0"/>
                    <a:pt x="0" y="88"/>
                    <a:pt x="0" y="195"/>
                  </a:cubicBezTo>
                  <a:cubicBezTo>
                    <a:pt x="0" y="303"/>
                    <a:pt x="88" y="390"/>
                    <a:pt x="195" y="390"/>
                  </a:cubicBezTo>
                  <a:cubicBezTo>
                    <a:pt x="303" y="390"/>
                    <a:pt x="390" y="303"/>
                    <a:pt x="390" y="195"/>
                  </a:cubicBezTo>
                  <a:cubicBezTo>
                    <a:pt x="390" y="88"/>
                    <a:pt x="303" y="0"/>
                    <a:pt x="195" y="0"/>
                  </a:cubicBezTo>
                  <a:moveTo>
                    <a:pt x="195" y="126"/>
                  </a:moveTo>
                  <a:cubicBezTo>
                    <a:pt x="234" y="126"/>
                    <a:pt x="265" y="157"/>
                    <a:pt x="265" y="195"/>
                  </a:cubicBezTo>
                  <a:cubicBezTo>
                    <a:pt x="265" y="233"/>
                    <a:pt x="234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ubicBezTo>
                    <a:pt x="126" y="157"/>
                    <a:pt x="157" y="126"/>
                    <a:pt x="195" y="12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3623" y="2023"/>
              <a:ext cx="798" cy="797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0"/>
                  </a:moveTo>
                  <a:cubicBezTo>
                    <a:pt x="87" y="0"/>
                    <a:pt x="0" y="87"/>
                    <a:pt x="0" y="195"/>
                  </a:cubicBezTo>
                  <a:cubicBezTo>
                    <a:pt x="0" y="303"/>
                    <a:pt x="87" y="390"/>
                    <a:pt x="195" y="390"/>
                  </a:cubicBezTo>
                  <a:cubicBezTo>
                    <a:pt x="303" y="390"/>
                    <a:pt x="390" y="303"/>
                    <a:pt x="390" y="195"/>
                  </a:cubicBezTo>
                  <a:cubicBezTo>
                    <a:pt x="390" y="87"/>
                    <a:pt x="303" y="0"/>
                    <a:pt x="195" y="0"/>
                  </a:cubicBezTo>
                  <a:moveTo>
                    <a:pt x="195" y="126"/>
                  </a:moveTo>
                  <a:cubicBezTo>
                    <a:pt x="233" y="126"/>
                    <a:pt x="264" y="157"/>
                    <a:pt x="264" y="195"/>
                  </a:cubicBezTo>
                  <a:cubicBezTo>
                    <a:pt x="264" y="233"/>
                    <a:pt x="233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ubicBezTo>
                    <a:pt x="126" y="157"/>
                    <a:pt x="157" y="126"/>
                    <a:pt x="195" y="12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2448" y="2910"/>
              <a:ext cx="797" cy="798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0"/>
                  </a:moveTo>
                  <a:cubicBezTo>
                    <a:pt x="87" y="0"/>
                    <a:pt x="0" y="87"/>
                    <a:pt x="0" y="195"/>
                  </a:cubicBezTo>
                  <a:cubicBezTo>
                    <a:pt x="0" y="302"/>
                    <a:pt x="87" y="390"/>
                    <a:pt x="195" y="390"/>
                  </a:cubicBezTo>
                  <a:cubicBezTo>
                    <a:pt x="303" y="390"/>
                    <a:pt x="390" y="302"/>
                    <a:pt x="390" y="195"/>
                  </a:cubicBezTo>
                  <a:cubicBezTo>
                    <a:pt x="390" y="87"/>
                    <a:pt x="303" y="0"/>
                    <a:pt x="195" y="0"/>
                  </a:cubicBezTo>
                  <a:moveTo>
                    <a:pt x="195" y="126"/>
                  </a:moveTo>
                  <a:cubicBezTo>
                    <a:pt x="233" y="126"/>
                    <a:pt x="264" y="157"/>
                    <a:pt x="264" y="195"/>
                  </a:cubicBezTo>
                  <a:cubicBezTo>
                    <a:pt x="264" y="233"/>
                    <a:pt x="233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ubicBezTo>
                    <a:pt x="126" y="157"/>
                    <a:pt x="157" y="126"/>
                    <a:pt x="195" y="12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3303" y="2031"/>
              <a:ext cx="300" cy="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2969" y="2031"/>
              <a:ext cx="300" cy="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496" y="2031"/>
              <a:ext cx="300" cy="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4351" y="2964"/>
              <a:ext cx="300" cy="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313" y="2937"/>
              <a:ext cx="971" cy="830"/>
            </a:xfrm>
            <a:custGeom>
              <a:avLst/>
              <a:gdLst/>
              <a:ahLst/>
              <a:cxnLst/>
              <a:rect l="l" t="t" r="r" b="b"/>
              <a:pathLst>
                <a:path w="475" h="406" extrusionOk="0">
                  <a:moveTo>
                    <a:pt x="236" y="62"/>
                  </a:moveTo>
                  <a:cubicBezTo>
                    <a:pt x="242" y="55"/>
                    <a:pt x="248" y="47"/>
                    <a:pt x="254" y="42"/>
                  </a:cubicBezTo>
                  <a:cubicBezTo>
                    <a:pt x="292" y="9"/>
                    <a:pt x="336" y="0"/>
                    <a:pt x="384" y="17"/>
                  </a:cubicBezTo>
                  <a:cubicBezTo>
                    <a:pt x="431" y="34"/>
                    <a:pt x="460" y="69"/>
                    <a:pt x="468" y="119"/>
                  </a:cubicBezTo>
                  <a:cubicBezTo>
                    <a:pt x="475" y="164"/>
                    <a:pt x="461" y="203"/>
                    <a:pt x="428" y="235"/>
                  </a:cubicBezTo>
                  <a:cubicBezTo>
                    <a:pt x="408" y="254"/>
                    <a:pt x="388" y="274"/>
                    <a:pt x="368" y="294"/>
                  </a:cubicBezTo>
                  <a:cubicBezTo>
                    <a:pt x="341" y="321"/>
                    <a:pt x="314" y="349"/>
                    <a:pt x="286" y="376"/>
                  </a:cubicBezTo>
                  <a:cubicBezTo>
                    <a:pt x="256" y="406"/>
                    <a:pt x="212" y="406"/>
                    <a:pt x="182" y="376"/>
                  </a:cubicBezTo>
                  <a:cubicBezTo>
                    <a:pt x="135" y="329"/>
                    <a:pt x="88" y="281"/>
                    <a:pt x="41" y="234"/>
                  </a:cubicBezTo>
                  <a:cubicBezTo>
                    <a:pt x="14" y="207"/>
                    <a:pt x="0" y="175"/>
                    <a:pt x="0" y="137"/>
                  </a:cubicBezTo>
                  <a:cubicBezTo>
                    <a:pt x="0" y="76"/>
                    <a:pt x="47" y="21"/>
                    <a:pt x="107" y="11"/>
                  </a:cubicBezTo>
                  <a:cubicBezTo>
                    <a:pt x="152" y="4"/>
                    <a:pt x="191" y="17"/>
                    <a:pt x="223" y="48"/>
                  </a:cubicBezTo>
                  <a:cubicBezTo>
                    <a:pt x="227" y="52"/>
                    <a:pt x="231" y="56"/>
                    <a:pt x="236" y="6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2877" y="1023"/>
              <a:ext cx="973" cy="830"/>
            </a:xfrm>
            <a:custGeom>
              <a:avLst/>
              <a:gdLst/>
              <a:ahLst/>
              <a:cxnLst/>
              <a:rect l="l" t="t" r="r" b="b"/>
              <a:pathLst>
                <a:path w="476" h="406" extrusionOk="0">
                  <a:moveTo>
                    <a:pt x="236" y="61"/>
                  </a:moveTo>
                  <a:cubicBezTo>
                    <a:pt x="243" y="54"/>
                    <a:pt x="248" y="47"/>
                    <a:pt x="254" y="41"/>
                  </a:cubicBezTo>
                  <a:cubicBezTo>
                    <a:pt x="293" y="9"/>
                    <a:pt x="337" y="0"/>
                    <a:pt x="384" y="17"/>
                  </a:cubicBezTo>
                  <a:cubicBezTo>
                    <a:pt x="432" y="34"/>
                    <a:pt x="460" y="69"/>
                    <a:pt x="468" y="118"/>
                  </a:cubicBezTo>
                  <a:cubicBezTo>
                    <a:pt x="476" y="164"/>
                    <a:pt x="461" y="202"/>
                    <a:pt x="429" y="234"/>
                  </a:cubicBezTo>
                  <a:cubicBezTo>
                    <a:pt x="409" y="254"/>
                    <a:pt x="389" y="274"/>
                    <a:pt x="369" y="294"/>
                  </a:cubicBezTo>
                  <a:cubicBezTo>
                    <a:pt x="341" y="321"/>
                    <a:pt x="314" y="348"/>
                    <a:pt x="287" y="376"/>
                  </a:cubicBezTo>
                  <a:cubicBezTo>
                    <a:pt x="256" y="406"/>
                    <a:pt x="213" y="406"/>
                    <a:pt x="182" y="376"/>
                  </a:cubicBezTo>
                  <a:cubicBezTo>
                    <a:pt x="135" y="328"/>
                    <a:pt x="88" y="281"/>
                    <a:pt x="41" y="233"/>
                  </a:cubicBezTo>
                  <a:cubicBezTo>
                    <a:pt x="14" y="207"/>
                    <a:pt x="0" y="174"/>
                    <a:pt x="0" y="136"/>
                  </a:cubicBezTo>
                  <a:cubicBezTo>
                    <a:pt x="1" y="75"/>
                    <a:pt x="48" y="20"/>
                    <a:pt x="108" y="11"/>
                  </a:cubicBezTo>
                  <a:cubicBezTo>
                    <a:pt x="153" y="4"/>
                    <a:pt x="191" y="16"/>
                    <a:pt x="224" y="48"/>
                  </a:cubicBezTo>
                  <a:cubicBezTo>
                    <a:pt x="227" y="52"/>
                    <a:pt x="231" y="56"/>
                    <a:pt x="236" y="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2536" y="567"/>
              <a:ext cx="300" cy="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2855" y="567"/>
              <a:ext cx="797" cy="401"/>
            </a:xfrm>
            <a:custGeom>
              <a:avLst/>
              <a:gdLst/>
              <a:ahLst/>
              <a:cxnLst/>
              <a:rect l="l" t="t" r="r" b="b"/>
              <a:pathLst>
                <a:path w="390" h="196" extrusionOk="0">
                  <a:moveTo>
                    <a:pt x="264" y="0"/>
                  </a:moveTo>
                  <a:cubicBezTo>
                    <a:pt x="264" y="39"/>
                    <a:pt x="233" y="70"/>
                    <a:pt x="195" y="70"/>
                  </a:cubicBezTo>
                  <a:cubicBezTo>
                    <a:pt x="157" y="70"/>
                    <a:pt x="126" y="39"/>
                    <a:pt x="126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"/>
                    <a:pt x="88" y="196"/>
                    <a:pt x="195" y="196"/>
                  </a:cubicBezTo>
                  <a:cubicBezTo>
                    <a:pt x="303" y="196"/>
                    <a:pt x="390" y="108"/>
                    <a:pt x="390" y="0"/>
                  </a:cubicBezTo>
                  <a:cubicBezTo>
                    <a:pt x="390" y="0"/>
                    <a:pt x="390" y="0"/>
                    <a:pt x="390" y="0"/>
                  </a:cubicBezTo>
                  <a:cubicBezTo>
                    <a:pt x="264" y="0"/>
                    <a:pt x="264" y="0"/>
                    <a:pt x="264" y="0"/>
                  </a:cubicBezTo>
                  <a:cubicBezTo>
                    <a:pt x="264" y="0"/>
                    <a:pt x="264" y="0"/>
                    <a:pt x="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833" y="2023"/>
              <a:ext cx="399" cy="797"/>
            </a:xfrm>
            <a:custGeom>
              <a:avLst/>
              <a:gdLst/>
              <a:ahLst/>
              <a:cxnLst/>
              <a:rect l="l" t="t" r="r" b="b"/>
              <a:pathLst>
                <a:path w="195" h="390" extrusionOk="0">
                  <a:moveTo>
                    <a:pt x="126" y="195"/>
                  </a:moveTo>
                  <a:cubicBezTo>
                    <a:pt x="126" y="157"/>
                    <a:pt x="157" y="126"/>
                    <a:pt x="195" y="126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7" y="0"/>
                    <a:pt x="0" y="87"/>
                    <a:pt x="0" y="195"/>
                  </a:cubicBezTo>
                  <a:cubicBezTo>
                    <a:pt x="0" y="303"/>
                    <a:pt x="87" y="390"/>
                    <a:pt x="195" y="390"/>
                  </a:cubicBezTo>
                  <a:cubicBezTo>
                    <a:pt x="195" y="264"/>
                    <a:pt x="195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332" name="Google Shape;332;p5"/>
          <p:cNvSpPr txBox="1">
            <a:spLocks noGrp="1"/>
          </p:cNvSpPr>
          <p:nvPr>
            <p:ph type="subTitle" idx="1"/>
          </p:nvPr>
        </p:nvSpPr>
        <p:spPr>
          <a:xfrm>
            <a:off x="762000" y="3407410"/>
            <a:ext cx="70611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3" name="Google Shape;333;p5"/>
          <p:cNvSpPr txBox="1">
            <a:spLocks noGrp="1"/>
          </p:cNvSpPr>
          <p:nvPr>
            <p:ph type="ctrTitle"/>
          </p:nvPr>
        </p:nvSpPr>
        <p:spPr>
          <a:xfrm>
            <a:off x="762000" y="1563687"/>
            <a:ext cx="7061100" cy="18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Tahoma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5"/>
          <p:cNvSpPr txBox="1">
            <a:spLocks noGrp="1"/>
          </p:cNvSpPr>
          <p:nvPr>
            <p:ph type="body" idx="2"/>
          </p:nvPr>
        </p:nvSpPr>
        <p:spPr>
          <a:xfrm>
            <a:off x="762000" y="5393690"/>
            <a:ext cx="7061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2"/>
                </a:solidFill>
              </a:defRPr>
            </a:lvl1pPr>
            <a:lvl2pPr marL="914400" lvl="1" indent="-30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335" name="Google Shape;33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5175" y="6293935"/>
            <a:ext cx="1666873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6" name="Google Shape;336;p5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337" name="Google Shape;337;p5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338" name="Google Shape;338;p5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9" name="Google Shape;339;p5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0" name="Google Shape;340;p5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1" name="Google Shape;341;p5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2" name="Google Shape;342;p5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3" name="Google Shape;343;p5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4" name="Google Shape;344;p5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5" name="Google Shape;345;p5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6" name="Google Shape;346;p5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7" name="Google Shape;347;p5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8" name="Google Shape;348;p5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9" name="Google Shape;349;p5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0" name="Google Shape;350;p5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1" name="Google Shape;351;p5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2" name="Google Shape;352;p5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3" name="Google Shape;353;p5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54" name="Google Shape;354;p5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355" name="Google Shape;355;p5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6" name="Google Shape;356;p5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7" name="Google Shape;357;p5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8" name="Google Shape;358;p5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9" name="Google Shape;359;p5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0" name="Google Shape;360;p5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1" name="Google Shape;361;p5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2" name="Google Shape;362;p5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3" name="Google Shape;363;p5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4" name="Google Shape;364;p5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5" name="Google Shape;365;p5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6" name="Google Shape;366;p5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7" name="Google Shape;367;p5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8" name="Google Shape;368;p5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9" name="Google Shape;369;p5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0" name="Google Shape;370;p5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71" name="Google Shape;371;p5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372" name="Google Shape;372;p5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3" name="Google Shape;373;p5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4" name="Google Shape;374;p5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5" name="Google Shape;375;p5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6" name="Google Shape;376;p5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7" name="Google Shape;377;p5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8" name="Google Shape;378;p5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9" name="Google Shape;379;p5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0" name="Google Shape;380;p5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1" name="Google Shape;381;p5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2" name="Google Shape;382;p5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3" name="Google Shape;383;p5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4" name="Google Shape;384;p5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5" name="Google Shape;385;p5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6" name="Google Shape;386;p5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7" name="Google Shape;387;p5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8" name="Google Shape;388;p5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9" name="Google Shape;389;p5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0" name="Google Shape;390;p5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1" name="Google Shape;391;p5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2" name="Google Shape;392;p5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3" name="Google Shape;393;p5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4" name="Google Shape;394;p5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5" name="Google Shape;395;p5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6" name="Google Shape;396;p5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7" name="Google Shape;397;p5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98" name="Google Shape;398;p5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399" name="Google Shape;399;p5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0" name="Google Shape;400;p5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1" name="Google Shape;401;p5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2" name="Google Shape;402;p5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3" name="Google Shape;403;p5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4" name="Google Shape;404;p5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5" name="Google Shape;405;p5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6" name="Google Shape;406;p5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7" name="Google Shape;407;p5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8" name="Google Shape;408;p5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9" name="Google Shape;409;p5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0" name="Google Shape;410;p5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1" name="Google Shape;411;p5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2" name="Google Shape;412;p5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3" name="Google Shape;413;p5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4" name="Google Shape;414;p5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5" name="Google Shape;415;p5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6" name="Google Shape;416;p5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7" name="Google Shape;417;p5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8" name="Google Shape;418;p5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9" name="Google Shape;419;p5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0" name="Google Shape;420;p5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1" name="Google Shape;421;p5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2" name="Google Shape;422;p5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3" name="Google Shape;423;p5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4" name="Google Shape;424;p5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red">
  <p:cSld name="agenda red">
    <p:bg>
      <p:bgPr>
        <a:solidFill>
          <a:srgbClr val="E74536"/>
        </a:solidFill>
        <a:effectLst/>
      </p:bgPr>
    </p:bg>
    <p:spTree>
      <p:nvGrpSpPr>
        <p:cNvPr id="1" name="Shape 3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7" name="Google Shape;3817;p41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106668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homa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8" name="Google Shape;3818;p41"/>
          <p:cNvSpPr txBox="1">
            <a:spLocks noGrp="1"/>
          </p:cNvSpPr>
          <p:nvPr>
            <p:ph type="body" idx="1"/>
          </p:nvPr>
        </p:nvSpPr>
        <p:spPr>
          <a:xfrm>
            <a:off x="762601" y="1664551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819" name="Google Shape;3819;p41"/>
          <p:cNvSpPr txBox="1">
            <a:spLocks noGrp="1"/>
          </p:cNvSpPr>
          <p:nvPr>
            <p:ph type="body" idx="2"/>
          </p:nvPr>
        </p:nvSpPr>
        <p:spPr>
          <a:xfrm>
            <a:off x="7043420" y="1664551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820" name="Google Shape;3820;p41"/>
          <p:cNvSpPr txBox="1">
            <a:spLocks noGrp="1"/>
          </p:cNvSpPr>
          <p:nvPr>
            <p:ph type="body" idx="3"/>
          </p:nvPr>
        </p:nvSpPr>
        <p:spPr>
          <a:xfrm>
            <a:off x="762601" y="2178187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821" name="Google Shape;3821;p41"/>
          <p:cNvSpPr txBox="1">
            <a:spLocks noGrp="1"/>
          </p:cNvSpPr>
          <p:nvPr>
            <p:ph type="body" idx="4"/>
          </p:nvPr>
        </p:nvSpPr>
        <p:spPr>
          <a:xfrm>
            <a:off x="7043420" y="2177858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822" name="Google Shape;3822;p41"/>
          <p:cNvSpPr txBox="1">
            <a:spLocks noGrp="1"/>
          </p:cNvSpPr>
          <p:nvPr>
            <p:ph type="body" idx="5"/>
          </p:nvPr>
        </p:nvSpPr>
        <p:spPr>
          <a:xfrm>
            <a:off x="762601" y="2691823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823" name="Google Shape;3823;p41"/>
          <p:cNvSpPr txBox="1">
            <a:spLocks noGrp="1"/>
          </p:cNvSpPr>
          <p:nvPr>
            <p:ph type="body" idx="6"/>
          </p:nvPr>
        </p:nvSpPr>
        <p:spPr>
          <a:xfrm>
            <a:off x="7043420" y="2692668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824" name="Google Shape;3824;p41"/>
          <p:cNvSpPr txBox="1">
            <a:spLocks noGrp="1"/>
          </p:cNvSpPr>
          <p:nvPr>
            <p:ph type="body" idx="7"/>
          </p:nvPr>
        </p:nvSpPr>
        <p:spPr>
          <a:xfrm>
            <a:off x="762601" y="3205459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825" name="Google Shape;3825;p41"/>
          <p:cNvSpPr txBox="1">
            <a:spLocks noGrp="1"/>
          </p:cNvSpPr>
          <p:nvPr>
            <p:ph type="body" idx="8"/>
          </p:nvPr>
        </p:nvSpPr>
        <p:spPr>
          <a:xfrm>
            <a:off x="7043420" y="3205975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826" name="Google Shape;3826;p41"/>
          <p:cNvSpPr txBox="1">
            <a:spLocks noGrp="1"/>
          </p:cNvSpPr>
          <p:nvPr>
            <p:ph type="body" idx="9"/>
          </p:nvPr>
        </p:nvSpPr>
        <p:spPr>
          <a:xfrm>
            <a:off x="762601" y="3719095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827" name="Google Shape;3827;p41"/>
          <p:cNvSpPr txBox="1">
            <a:spLocks noGrp="1"/>
          </p:cNvSpPr>
          <p:nvPr>
            <p:ph type="body" idx="13"/>
          </p:nvPr>
        </p:nvSpPr>
        <p:spPr>
          <a:xfrm>
            <a:off x="7043420" y="3718578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828" name="Google Shape;3828;p41"/>
          <p:cNvSpPr txBox="1">
            <a:spLocks noGrp="1"/>
          </p:cNvSpPr>
          <p:nvPr>
            <p:ph type="body" idx="14"/>
          </p:nvPr>
        </p:nvSpPr>
        <p:spPr>
          <a:xfrm>
            <a:off x="762601" y="4232731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829" name="Google Shape;3829;p41"/>
          <p:cNvSpPr txBox="1">
            <a:spLocks noGrp="1"/>
          </p:cNvSpPr>
          <p:nvPr>
            <p:ph type="body" idx="15"/>
          </p:nvPr>
        </p:nvSpPr>
        <p:spPr>
          <a:xfrm>
            <a:off x="7043420" y="4231885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830" name="Google Shape;3830;p41"/>
          <p:cNvSpPr txBox="1">
            <a:spLocks noGrp="1"/>
          </p:cNvSpPr>
          <p:nvPr>
            <p:ph type="body" idx="16"/>
          </p:nvPr>
        </p:nvSpPr>
        <p:spPr>
          <a:xfrm>
            <a:off x="762601" y="4746367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831" name="Google Shape;3831;p41"/>
          <p:cNvSpPr txBox="1">
            <a:spLocks noGrp="1"/>
          </p:cNvSpPr>
          <p:nvPr>
            <p:ph type="body" idx="17"/>
          </p:nvPr>
        </p:nvSpPr>
        <p:spPr>
          <a:xfrm>
            <a:off x="7043420" y="4746695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832" name="Google Shape;3832;p41"/>
          <p:cNvSpPr txBox="1">
            <a:spLocks noGrp="1"/>
          </p:cNvSpPr>
          <p:nvPr>
            <p:ph type="body" idx="18"/>
          </p:nvPr>
        </p:nvSpPr>
        <p:spPr>
          <a:xfrm>
            <a:off x="762601" y="5260002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833" name="Google Shape;3833;p41"/>
          <p:cNvSpPr txBox="1">
            <a:spLocks noGrp="1"/>
          </p:cNvSpPr>
          <p:nvPr>
            <p:ph type="body" idx="19"/>
          </p:nvPr>
        </p:nvSpPr>
        <p:spPr>
          <a:xfrm>
            <a:off x="7043420" y="5260002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3834" name="Google Shape;3834;p41"/>
          <p:cNvPicPr preferRelativeResize="0"/>
          <p:nvPr/>
        </p:nvPicPr>
        <p:blipFill rotWithShape="1">
          <a:blip r:embed="rId2">
            <a:alphaModFix/>
          </a:blip>
          <a:srcRect r="76333"/>
          <a:stretch/>
        </p:blipFill>
        <p:spPr>
          <a:xfrm>
            <a:off x="765176" y="6293935"/>
            <a:ext cx="394495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35" name="Google Shape;3835;p41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3836" name="Google Shape;3836;p41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3837" name="Google Shape;3837;p41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38" name="Google Shape;3838;p41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39" name="Google Shape;3839;p41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40" name="Google Shape;3840;p41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41" name="Google Shape;3841;p41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42" name="Google Shape;3842;p41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43" name="Google Shape;3843;p41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44" name="Google Shape;3844;p41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45" name="Google Shape;3845;p41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46" name="Google Shape;3846;p41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47" name="Google Shape;3847;p41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48" name="Google Shape;3848;p41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49" name="Google Shape;3849;p41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50" name="Google Shape;3850;p41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51" name="Google Shape;3851;p41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52" name="Google Shape;3852;p41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853" name="Google Shape;3853;p41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3854" name="Google Shape;3854;p41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55" name="Google Shape;3855;p41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56" name="Google Shape;3856;p41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57" name="Google Shape;3857;p41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58" name="Google Shape;3858;p41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59" name="Google Shape;3859;p41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60" name="Google Shape;3860;p41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61" name="Google Shape;3861;p41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62" name="Google Shape;3862;p41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63" name="Google Shape;3863;p41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64" name="Google Shape;3864;p41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65" name="Google Shape;3865;p41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66" name="Google Shape;3866;p41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67" name="Google Shape;3867;p41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68" name="Google Shape;3868;p41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69" name="Google Shape;3869;p41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870" name="Google Shape;3870;p41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3871" name="Google Shape;3871;p41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72" name="Google Shape;3872;p41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73" name="Google Shape;3873;p41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74" name="Google Shape;3874;p41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75" name="Google Shape;3875;p41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76" name="Google Shape;3876;p41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77" name="Google Shape;3877;p41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78" name="Google Shape;3878;p41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79" name="Google Shape;3879;p41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80" name="Google Shape;3880;p41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81" name="Google Shape;3881;p41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82" name="Google Shape;3882;p41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83" name="Google Shape;3883;p41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84" name="Google Shape;3884;p41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85" name="Google Shape;3885;p41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86" name="Google Shape;3886;p41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87" name="Google Shape;3887;p41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88" name="Google Shape;3888;p41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89" name="Google Shape;3889;p41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90" name="Google Shape;3890;p41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91" name="Google Shape;3891;p41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92" name="Google Shape;3892;p41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93" name="Google Shape;3893;p41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94" name="Google Shape;3894;p41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95" name="Google Shape;3895;p41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96" name="Google Shape;3896;p41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897" name="Google Shape;3897;p41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3898" name="Google Shape;3898;p41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99" name="Google Shape;3899;p41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00" name="Google Shape;3900;p41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01" name="Google Shape;3901;p41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02" name="Google Shape;3902;p41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03" name="Google Shape;3903;p41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04" name="Google Shape;3904;p41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05" name="Google Shape;3905;p41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06" name="Google Shape;3906;p41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07" name="Google Shape;3907;p41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08" name="Google Shape;3908;p41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09" name="Google Shape;3909;p41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10" name="Google Shape;3910;p41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11" name="Google Shape;3911;p41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12" name="Google Shape;3912;p41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13" name="Google Shape;3913;p41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14" name="Google Shape;3914;p41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15" name="Google Shape;3915;p41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16" name="Google Shape;3916;p41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17" name="Google Shape;3917;p41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18" name="Google Shape;3918;p41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19" name="Google Shape;3919;p41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20" name="Google Shape;3920;p41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21" name="Google Shape;3921;p41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22" name="Google Shape;3922;p41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23" name="Google Shape;3923;p41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3924" name="Google Shape;3924;p41"/>
          <p:cNvGrpSpPr/>
          <p:nvPr/>
        </p:nvGrpSpPr>
        <p:grpSpPr>
          <a:xfrm>
            <a:off x="762600" y="1665288"/>
            <a:ext cx="6662700" cy="4108450"/>
            <a:chOff x="762600" y="1665288"/>
            <a:chExt cx="6662700" cy="4108450"/>
          </a:xfrm>
        </p:grpSpPr>
        <p:cxnSp>
          <p:nvCxnSpPr>
            <p:cNvPr id="3925" name="Google Shape;3925;p41"/>
            <p:cNvCxnSpPr/>
            <p:nvPr/>
          </p:nvCxnSpPr>
          <p:spPr>
            <a:xfrm>
              <a:off x="762600" y="1665288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26" name="Google Shape;3926;p41"/>
            <p:cNvCxnSpPr/>
            <p:nvPr/>
          </p:nvCxnSpPr>
          <p:spPr>
            <a:xfrm>
              <a:off x="762600" y="2178844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27" name="Google Shape;3927;p41"/>
            <p:cNvCxnSpPr/>
            <p:nvPr/>
          </p:nvCxnSpPr>
          <p:spPr>
            <a:xfrm>
              <a:off x="762600" y="2692400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28" name="Google Shape;3928;p41"/>
            <p:cNvCxnSpPr/>
            <p:nvPr/>
          </p:nvCxnSpPr>
          <p:spPr>
            <a:xfrm>
              <a:off x="762600" y="3205956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29" name="Google Shape;3929;p41"/>
            <p:cNvCxnSpPr/>
            <p:nvPr/>
          </p:nvCxnSpPr>
          <p:spPr>
            <a:xfrm>
              <a:off x="762600" y="3719512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30" name="Google Shape;3930;p41"/>
            <p:cNvCxnSpPr/>
            <p:nvPr/>
          </p:nvCxnSpPr>
          <p:spPr>
            <a:xfrm>
              <a:off x="762600" y="4233068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31" name="Google Shape;3931;p41"/>
            <p:cNvCxnSpPr/>
            <p:nvPr/>
          </p:nvCxnSpPr>
          <p:spPr>
            <a:xfrm>
              <a:off x="762600" y="4746624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32" name="Google Shape;3932;p41"/>
            <p:cNvCxnSpPr/>
            <p:nvPr/>
          </p:nvCxnSpPr>
          <p:spPr>
            <a:xfrm>
              <a:off x="762600" y="5260180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33" name="Google Shape;3933;p41"/>
            <p:cNvCxnSpPr/>
            <p:nvPr/>
          </p:nvCxnSpPr>
          <p:spPr>
            <a:xfrm>
              <a:off x="762600" y="5773738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934" name="Google Shape;3934;p41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5" name="Google Shape;3935;p41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3936" name="Google Shape;3936;p41"/>
          <p:cNvSpPr txBox="1"/>
          <p:nvPr/>
        </p:nvSpPr>
        <p:spPr>
          <a:xfrm>
            <a:off x="11157001" y="6356358"/>
            <a:ext cx="6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bg>
      <p:bgPr>
        <a:solidFill>
          <a:schemeClr val="lt1"/>
        </a:solidFill>
        <a:effectLst/>
      </p:bgPr>
    </p:bg>
    <p:spTree>
      <p:nvGrpSpPr>
        <p:cNvPr id="1" name="Shape 3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8" name="Google Shape;3938;p42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106668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9" name="Google Shape;3939;p42"/>
          <p:cNvSpPr txBox="1">
            <a:spLocks noGrp="1"/>
          </p:cNvSpPr>
          <p:nvPr>
            <p:ph type="body" idx="1"/>
          </p:nvPr>
        </p:nvSpPr>
        <p:spPr>
          <a:xfrm>
            <a:off x="762600" y="1660524"/>
            <a:ext cx="5112000" cy="4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940" name="Google Shape;3940;p42"/>
          <p:cNvSpPr txBox="1">
            <a:spLocks noGrp="1"/>
          </p:cNvSpPr>
          <p:nvPr>
            <p:ph type="body" idx="2"/>
          </p:nvPr>
        </p:nvSpPr>
        <p:spPr>
          <a:xfrm>
            <a:off x="6317400" y="1660524"/>
            <a:ext cx="5112000" cy="4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941" name="Google Shape;3941;p42"/>
          <p:cNvSpPr/>
          <p:nvPr/>
        </p:nvSpPr>
        <p:spPr>
          <a:xfrm>
            <a:off x="11039475" y="6332597"/>
            <a:ext cx="1152600" cy="52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42" name="Google Shape;3942;p42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CDCDC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3" name="Google Shape;3943;p42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3944" name="Google Shape;3944;p42"/>
          <p:cNvSpPr txBox="1"/>
          <p:nvPr/>
        </p:nvSpPr>
        <p:spPr>
          <a:xfrm>
            <a:off x="11157001" y="6356358"/>
            <a:ext cx="6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rgbClr val="CDCDCD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chart">
  <p:cSld name="full chart">
    <p:spTree>
      <p:nvGrpSpPr>
        <p:cNvPr id="1" name="Shape 3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6" name="Google Shape;3946;p43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106668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7" name="Google Shape;3947;p43"/>
          <p:cNvSpPr txBox="1">
            <a:spLocks noGrp="1"/>
          </p:cNvSpPr>
          <p:nvPr>
            <p:ph type="body" idx="1"/>
          </p:nvPr>
        </p:nvSpPr>
        <p:spPr>
          <a:xfrm>
            <a:off x="762600" y="1660524"/>
            <a:ext cx="106668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948" name="Google Shape;3948;p43"/>
          <p:cNvSpPr>
            <a:spLocks noGrp="1"/>
          </p:cNvSpPr>
          <p:nvPr>
            <p:ph type="chart" idx="2"/>
          </p:nvPr>
        </p:nvSpPr>
        <p:spPr>
          <a:xfrm>
            <a:off x="762600" y="2200524"/>
            <a:ext cx="106668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R="0"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ahoma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Tahoma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Tahoma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Tahoma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–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–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3949" name="Google Shape;3949;p43"/>
          <p:cNvSpPr/>
          <p:nvPr/>
        </p:nvSpPr>
        <p:spPr>
          <a:xfrm>
            <a:off x="11039475" y="6332597"/>
            <a:ext cx="1152600" cy="52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50" name="Google Shape;3950;p43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CDCDC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1" name="Google Shape;3951;p43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3952" name="Google Shape;3952;p43"/>
          <p:cNvSpPr txBox="1"/>
          <p:nvPr/>
        </p:nvSpPr>
        <p:spPr>
          <a:xfrm>
            <a:off x="11157001" y="6356358"/>
            <a:ext cx="6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rgbClr val="CDCDCD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&amp; picture light">
  <p:cSld name="content &amp; picture light">
    <p:spTree>
      <p:nvGrpSpPr>
        <p:cNvPr id="1" name="Shape 3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4" name="Google Shape;3954;p44"/>
          <p:cNvSpPr/>
          <p:nvPr/>
        </p:nvSpPr>
        <p:spPr>
          <a:xfrm>
            <a:off x="10837718" y="6165850"/>
            <a:ext cx="1354200" cy="69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55" name="Google Shape;3955;p44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51120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44"/>
          <p:cNvSpPr txBox="1">
            <a:spLocks noGrp="1"/>
          </p:cNvSpPr>
          <p:nvPr>
            <p:ph type="body" idx="1"/>
          </p:nvPr>
        </p:nvSpPr>
        <p:spPr>
          <a:xfrm>
            <a:off x="762600" y="1660524"/>
            <a:ext cx="5112000" cy="4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957" name="Google Shape;3957;p44"/>
          <p:cNvSpPr>
            <a:spLocks noGrp="1"/>
          </p:cNvSpPr>
          <p:nvPr>
            <p:ph type="pic" idx="2"/>
          </p:nvPr>
        </p:nvSpPr>
        <p:spPr>
          <a:xfrm>
            <a:off x="6180000" y="0"/>
            <a:ext cx="601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240000" tIns="72000" rIns="900000" bIns="72000" anchor="ctr" anchorCtr="0">
            <a:noAutofit/>
          </a:bodyPr>
          <a:lstStyle>
            <a:lvl1pPr marR="0"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ahoma"/>
              <a:buNone/>
              <a:defRPr sz="2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Tahoma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Tahoma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Tahoma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–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–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3958" name="Google Shape;3958;p44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9" name="Google Shape;3959;p44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3960" name="Google Shape;3960;p44"/>
          <p:cNvSpPr txBox="1"/>
          <p:nvPr/>
        </p:nvSpPr>
        <p:spPr>
          <a:xfrm>
            <a:off x="11157001" y="6356358"/>
            <a:ext cx="6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" name="Google Shape;3962;p45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106668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3" name="Google Shape;3963;p45"/>
          <p:cNvSpPr/>
          <p:nvPr/>
        </p:nvSpPr>
        <p:spPr>
          <a:xfrm>
            <a:off x="11039475" y="6332597"/>
            <a:ext cx="1152600" cy="52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64" name="Google Shape;3964;p45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CDCDC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5" name="Google Shape;3965;p45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3966" name="Google Shape;3966;p45"/>
          <p:cNvSpPr txBox="1"/>
          <p:nvPr/>
        </p:nvSpPr>
        <p:spPr>
          <a:xfrm>
            <a:off x="11157001" y="6356358"/>
            <a:ext cx="6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rgbClr val="CDCDCD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8" name="Google Shape;3968;p46"/>
          <p:cNvSpPr/>
          <p:nvPr/>
        </p:nvSpPr>
        <p:spPr>
          <a:xfrm>
            <a:off x="11039475" y="6332597"/>
            <a:ext cx="1152600" cy="52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69" name="Google Shape;3969;p46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CDCDC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0" name="Google Shape;3970;p46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3971" name="Google Shape;3971;p46"/>
          <p:cNvSpPr txBox="1"/>
          <p:nvPr/>
        </p:nvSpPr>
        <p:spPr>
          <a:xfrm>
            <a:off x="11157001" y="6356358"/>
            <a:ext cx="6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rgbClr val="CDCDCD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tement picture light">
  <p:cSld name="statement picture light">
    <p:spTree>
      <p:nvGrpSpPr>
        <p:cNvPr id="1" name="Shape 3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" name="Google Shape;3973;p4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480000" tIns="72000" rIns="72000" bIns="72000" anchor="ctr" anchorCtr="0">
            <a:noAutofit/>
          </a:bodyPr>
          <a:lstStyle>
            <a:lvl1pPr marR="0"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ahoma"/>
              <a:buNone/>
              <a:defRPr sz="2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Tahoma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Tahoma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Tahoma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–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–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3974" name="Google Shape;3974;p47"/>
          <p:cNvSpPr txBox="1">
            <a:spLocks noGrp="1"/>
          </p:cNvSpPr>
          <p:nvPr>
            <p:ph type="title"/>
          </p:nvPr>
        </p:nvSpPr>
        <p:spPr>
          <a:xfrm>
            <a:off x="762000" y="901107"/>
            <a:ext cx="4360800" cy="18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ahoma"/>
              <a:buNone/>
              <a:defRPr sz="40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5" name="Google Shape;3975;p47"/>
          <p:cNvSpPr txBox="1">
            <a:spLocks noGrp="1"/>
          </p:cNvSpPr>
          <p:nvPr>
            <p:ph type="body" idx="1"/>
          </p:nvPr>
        </p:nvSpPr>
        <p:spPr>
          <a:xfrm>
            <a:off x="7070724" y="4128379"/>
            <a:ext cx="4359300" cy="18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9pPr>
          </a:lstStyle>
          <a:p>
            <a:endParaRPr/>
          </a:p>
        </p:txBody>
      </p:sp>
      <p:grpSp>
        <p:nvGrpSpPr>
          <p:cNvPr id="3976" name="Google Shape;3976;p47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3977" name="Google Shape;3977;p47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3978" name="Google Shape;3978;p47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79" name="Google Shape;3979;p47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80" name="Google Shape;3980;p47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81" name="Google Shape;3981;p47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82" name="Google Shape;3982;p47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83" name="Google Shape;3983;p47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84" name="Google Shape;3984;p47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85" name="Google Shape;3985;p47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86" name="Google Shape;3986;p47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87" name="Google Shape;3987;p47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88" name="Google Shape;3988;p47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89" name="Google Shape;3989;p47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90" name="Google Shape;3990;p47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91" name="Google Shape;3991;p47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92" name="Google Shape;3992;p47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93" name="Google Shape;3993;p47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994" name="Google Shape;3994;p47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3995" name="Google Shape;3995;p47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96" name="Google Shape;3996;p47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97" name="Google Shape;3997;p47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98" name="Google Shape;3998;p47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99" name="Google Shape;3999;p47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00" name="Google Shape;4000;p47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01" name="Google Shape;4001;p47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02" name="Google Shape;4002;p47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03" name="Google Shape;4003;p47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04" name="Google Shape;4004;p47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05" name="Google Shape;4005;p47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06" name="Google Shape;4006;p47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07" name="Google Shape;4007;p47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08" name="Google Shape;4008;p47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09" name="Google Shape;4009;p47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10" name="Google Shape;4010;p47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011" name="Google Shape;4011;p47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4012" name="Google Shape;4012;p47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13" name="Google Shape;4013;p47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14" name="Google Shape;4014;p47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15" name="Google Shape;4015;p47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16" name="Google Shape;4016;p47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17" name="Google Shape;4017;p47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18" name="Google Shape;4018;p47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19" name="Google Shape;4019;p47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20" name="Google Shape;4020;p47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21" name="Google Shape;4021;p47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22" name="Google Shape;4022;p47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23" name="Google Shape;4023;p47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24" name="Google Shape;4024;p47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25" name="Google Shape;4025;p47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26" name="Google Shape;4026;p47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27" name="Google Shape;4027;p47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28" name="Google Shape;4028;p47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29" name="Google Shape;4029;p47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30" name="Google Shape;4030;p47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31" name="Google Shape;4031;p47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32" name="Google Shape;4032;p47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33" name="Google Shape;4033;p47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34" name="Google Shape;4034;p47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35" name="Google Shape;4035;p47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36" name="Google Shape;4036;p47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37" name="Google Shape;4037;p47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038" name="Google Shape;4038;p47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4039" name="Google Shape;4039;p47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40" name="Google Shape;4040;p47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41" name="Google Shape;4041;p47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42" name="Google Shape;4042;p47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43" name="Google Shape;4043;p47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44" name="Google Shape;4044;p47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45" name="Google Shape;4045;p47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46" name="Google Shape;4046;p47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47" name="Google Shape;4047;p47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48" name="Google Shape;4048;p47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49" name="Google Shape;4049;p47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50" name="Google Shape;4050;p47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51" name="Google Shape;4051;p47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52" name="Google Shape;4052;p47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53" name="Google Shape;4053;p47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54" name="Google Shape;4054;p47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55" name="Google Shape;4055;p47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56" name="Google Shape;4056;p47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57" name="Google Shape;4057;p47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58" name="Google Shape;4058;p47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59" name="Google Shape;4059;p47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60" name="Google Shape;4060;p47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61" name="Google Shape;4061;p47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62" name="Google Shape;4062;p47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63" name="Google Shape;4063;p47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64" name="Google Shape;4064;p47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4065" name="Google Shape;4065;p47"/>
          <p:cNvSpPr/>
          <p:nvPr/>
        </p:nvSpPr>
        <p:spPr>
          <a:xfrm>
            <a:off x="11039475" y="6332597"/>
            <a:ext cx="1152600" cy="52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066" name="Google Shape;4066;p47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7" name="Google Shape;4067;p47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4068" name="Google Shape;4068;p47"/>
          <p:cNvSpPr txBox="1"/>
          <p:nvPr/>
        </p:nvSpPr>
        <p:spPr>
          <a:xfrm>
            <a:off x="11157001" y="6356358"/>
            <a:ext cx="6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tement illustration dark">
  <p:cSld name="statement illustration dark">
    <p:spTree>
      <p:nvGrpSpPr>
        <p:cNvPr id="1" name="Shape 4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0" name="Google Shape;4070;p48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4071" name="Google Shape;4071;p48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4072" name="Google Shape;4072;p48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73" name="Google Shape;4073;p48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74" name="Google Shape;4074;p48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75" name="Google Shape;4075;p48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76" name="Google Shape;4076;p48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77" name="Google Shape;4077;p48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78" name="Google Shape;4078;p48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79" name="Google Shape;4079;p48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80" name="Google Shape;4080;p48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81" name="Google Shape;4081;p48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82" name="Google Shape;4082;p48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83" name="Google Shape;4083;p48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84" name="Google Shape;4084;p48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85" name="Google Shape;4085;p48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86" name="Google Shape;4086;p48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87" name="Google Shape;4087;p48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088" name="Google Shape;4088;p48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4089" name="Google Shape;4089;p48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90" name="Google Shape;4090;p48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91" name="Google Shape;4091;p48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92" name="Google Shape;4092;p48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93" name="Google Shape;4093;p48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94" name="Google Shape;4094;p48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95" name="Google Shape;4095;p48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96" name="Google Shape;4096;p48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97" name="Google Shape;4097;p48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98" name="Google Shape;4098;p48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99" name="Google Shape;4099;p48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00" name="Google Shape;4100;p48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01" name="Google Shape;4101;p48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02" name="Google Shape;4102;p48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03" name="Google Shape;4103;p48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04" name="Google Shape;4104;p48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105" name="Google Shape;4105;p48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4106" name="Google Shape;4106;p48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07" name="Google Shape;4107;p48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08" name="Google Shape;4108;p48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09" name="Google Shape;4109;p48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10" name="Google Shape;4110;p48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11" name="Google Shape;4111;p48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12" name="Google Shape;4112;p48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13" name="Google Shape;4113;p48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14" name="Google Shape;4114;p48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15" name="Google Shape;4115;p48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16" name="Google Shape;4116;p48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17" name="Google Shape;4117;p48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18" name="Google Shape;4118;p48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19" name="Google Shape;4119;p48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20" name="Google Shape;4120;p48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21" name="Google Shape;4121;p48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22" name="Google Shape;4122;p48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23" name="Google Shape;4123;p48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24" name="Google Shape;4124;p48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25" name="Google Shape;4125;p48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26" name="Google Shape;4126;p48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27" name="Google Shape;4127;p48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28" name="Google Shape;4128;p48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29" name="Google Shape;4129;p48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30" name="Google Shape;4130;p48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31" name="Google Shape;4131;p48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132" name="Google Shape;4132;p48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4133" name="Google Shape;4133;p48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34" name="Google Shape;4134;p48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35" name="Google Shape;4135;p48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36" name="Google Shape;4136;p48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37" name="Google Shape;4137;p48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38" name="Google Shape;4138;p48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39" name="Google Shape;4139;p48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40" name="Google Shape;4140;p48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41" name="Google Shape;4141;p48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42" name="Google Shape;4142;p48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43" name="Google Shape;4143;p48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44" name="Google Shape;4144;p48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45" name="Google Shape;4145;p48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46" name="Google Shape;4146;p48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47" name="Google Shape;4147;p48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48" name="Google Shape;4148;p48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49" name="Google Shape;4149;p48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50" name="Google Shape;4150;p48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51" name="Google Shape;4151;p48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52" name="Google Shape;4152;p48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53" name="Google Shape;4153;p48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54" name="Google Shape;4154;p48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55" name="Google Shape;4155;p48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56" name="Google Shape;4156;p48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57" name="Google Shape;4157;p48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58" name="Google Shape;4158;p48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4159" name="Google Shape;4159;p4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480000" tIns="72000" rIns="72000" bIns="72000" anchor="ctr" anchorCtr="0">
            <a:noAutofit/>
          </a:bodyPr>
          <a:lstStyle>
            <a:lvl1pPr marR="0"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ahoma"/>
              <a:buNone/>
              <a:defRPr sz="2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Tahoma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Tahoma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Tahoma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–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–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160" name="Google Shape;4160;p48"/>
          <p:cNvSpPr txBox="1">
            <a:spLocks noGrp="1"/>
          </p:cNvSpPr>
          <p:nvPr>
            <p:ph type="title"/>
          </p:nvPr>
        </p:nvSpPr>
        <p:spPr>
          <a:xfrm>
            <a:off x="762000" y="901107"/>
            <a:ext cx="4360800" cy="18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  <a:defRPr sz="40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1" name="Google Shape;4161;p48"/>
          <p:cNvSpPr txBox="1">
            <a:spLocks noGrp="1"/>
          </p:cNvSpPr>
          <p:nvPr>
            <p:ph type="body" idx="1"/>
          </p:nvPr>
        </p:nvSpPr>
        <p:spPr>
          <a:xfrm>
            <a:off x="7070724" y="4128379"/>
            <a:ext cx="4359300" cy="18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9pPr>
          </a:lstStyle>
          <a:p>
            <a:endParaRPr/>
          </a:p>
        </p:txBody>
      </p:sp>
      <p:sp>
        <p:nvSpPr>
          <p:cNvPr id="4162" name="Google Shape;4162;p48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3" name="Google Shape;4163;p48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4164" name="Google Shape;4164;p48"/>
          <p:cNvSpPr txBox="1"/>
          <p:nvPr/>
        </p:nvSpPr>
        <p:spPr>
          <a:xfrm>
            <a:off x="11157001" y="6356358"/>
            <a:ext cx="6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tement illustration light">
  <p:cSld name="statement illustration light">
    <p:spTree>
      <p:nvGrpSpPr>
        <p:cNvPr id="1" name="Shape 4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6" name="Google Shape;4166;p49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4167" name="Google Shape;4167;p49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4168" name="Google Shape;4168;p49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69" name="Google Shape;4169;p49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70" name="Google Shape;4170;p49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71" name="Google Shape;4171;p49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72" name="Google Shape;4172;p49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73" name="Google Shape;4173;p49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74" name="Google Shape;4174;p49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75" name="Google Shape;4175;p49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76" name="Google Shape;4176;p49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77" name="Google Shape;4177;p49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78" name="Google Shape;4178;p49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79" name="Google Shape;4179;p49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80" name="Google Shape;4180;p49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81" name="Google Shape;4181;p49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82" name="Google Shape;4182;p49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83" name="Google Shape;4183;p49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184" name="Google Shape;4184;p49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4185" name="Google Shape;4185;p49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86" name="Google Shape;4186;p49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87" name="Google Shape;4187;p49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88" name="Google Shape;4188;p49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89" name="Google Shape;4189;p49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90" name="Google Shape;4190;p49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91" name="Google Shape;4191;p49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92" name="Google Shape;4192;p49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93" name="Google Shape;4193;p49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94" name="Google Shape;4194;p49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95" name="Google Shape;4195;p49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96" name="Google Shape;4196;p49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97" name="Google Shape;4197;p49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98" name="Google Shape;4198;p49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99" name="Google Shape;4199;p49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00" name="Google Shape;4200;p49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201" name="Google Shape;4201;p49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4202" name="Google Shape;4202;p49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03" name="Google Shape;4203;p49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04" name="Google Shape;4204;p49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05" name="Google Shape;4205;p49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06" name="Google Shape;4206;p49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07" name="Google Shape;4207;p49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08" name="Google Shape;4208;p49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09" name="Google Shape;4209;p49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10" name="Google Shape;4210;p49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11" name="Google Shape;4211;p49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12" name="Google Shape;4212;p49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13" name="Google Shape;4213;p49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14" name="Google Shape;4214;p49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15" name="Google Shape;4215;p49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16" name="Google Shape;4216;p49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17" name="Google Shape;4217;p49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18" name="Google Shape;4218;p49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19" name="Google Shape;4219;p49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20" name="Google Shape;4220;p49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21" name="Google Shape;4221;p49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22" name="Google Shape;4222;p49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23" name="Google Shape;4223;p49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24" name="Google Shape;4224;p49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25" name="Google Shape;4225;p49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26" name="Google Shape;4226;p49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27" name="Google Shape;4227;p49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228" name="Google Shape;4228;p49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4229" name="Google Shape;4229;p49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30" name="Google Shape;4230;p49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31" name="Google Shape;4231;p49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32" name="Google Shape;4232;p49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33" name="Google Shape;4233;p49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34" name="Google Shape;4234;p49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35" name="Google Shape;4235;p49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36" name="Google Shape;4236;p49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37" name="Google Shape;4237;p49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38" name="Google Shape;4238;p49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39" name="Google Shape;4239;p49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40" name="Google Shape;4240;p49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41" name="Google Shape;4241;p49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42" name="Google Shape;4242;p49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43" name="Google Shape;4243;p49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44" name="Google Shape;4244;p49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45" name="Google Shape;4245;p49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46" name="Google Shape;4246;p49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47" name="Google Shape;4247;p49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48" name="Google Shape;4248;p49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49" name="Google Shape;4249;p49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50" name="Google Shape;4250;p49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51" name="Google Shape;4251;p49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52" name="Google Shape;4252;p49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53" name="Google Shape;4253;p49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54" name="Google Shape;4254;p49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4255" name="Google Shape;4255;p4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480000" tIns="72000" rIns="72000" bIns="72000" anchor="ctr" anchorCtr="0">
            <a:noAutofit/>
          </a:bodyPr>
          <a:lstStyle>
            <a:lvl1pPr marR="0"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ahoma"/>
              <a:buNone/>
              <a:defRPr sz="2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Tahoma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Tahoma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Tahoma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–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–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256" name="Google Shape;4256;p49"/>
          <p:cNvSpPr txBox="1">
            <a:spLocks noGrp="1"/>
          </p:cNvSpPr>
          <p:nvPr>
            <p:ph type="title"/>
          </p:nvPr>
        </p:nvSpPr>
        <p:spPr>
          <a:xfrm>
            <a:off x="762000" y="901107"/>
            <a:ext cx="4360800" cy="18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ahoma"/>
              <a:buNone/>
              <a:defRPr sz="40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7" name="Google Shape;4257;p49"/>
          <p:cNvSpPr txBox="1">
            <a:spLocks noGrp="1"/>
          </p:cNvSpPr>
          <p:nvPr>
            <p:ph type="body" idx="1"/>
          </p:nvPr>
        </p:nvSpPr>
        <p:spPr>
          <a:xfrm>
            <a:off x="7070724" y="4128379"/>
            <a:ext cx="4359300" cy="18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9pPr>
          </a:lstStyle>
          <a:p>
            <a:endParaRPr/>
          </a:p>
        </p:txBody>
      </p:sp>
      <p:sp>
        <p:nvSpPr>
          <p:cNvPr id="4258" name="Google Shape;4258;p49"/>
          <p:cNvSpPr/>
          <p:nvPr/>
        </p:nvSpPr>
        <p:spPr>
          <a:xfrm>
            <a:off x="11039475" y="6332597"/>
            <a:ext cx="1152600" cy="52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59" name="Google Shape;4259;p49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60" name="Google Shape;4260;p49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4261" name="Google Shape;4261;p49"/>
          <p:cNvSpPr txBox="1"/>
          <p:nvPr/>
        </p:nvSpPr>
        <p:spPr>
          <a:xfrm>
            <a:off x="11157001" y="6356358"/>
            <a:ext cx="6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3" name="Google Shape;4263;p5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4264" name="Google Shape;4264;p50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0" tIns="7200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4265" name="Google Shape;4265;p5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yellow: arrows right">
  <p:cSld name="title slide yellow: arrows right">
    <p:bg>
      <p:bgPr>
        <a:solidFill>
          <a:srgbClr val="FFB511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"/>
          <p:cNvSpPr/>
          <p:nvPr/>
        </p:nvSpPr>
        <p:spPr>
          <a:xfrm>
            <a:off x="6189664" y="0"/>
            <a:ext cx="2725738" cy="1934619"/>
          </a:xfrm>
          <a:custGeom>
            <a:avLst/>
            <a:gdLst/>
            <a:ahLst/>
            <a:cxnLst/>
            <a:rect l="l" t="t" r="r" b="b"/>
            <a:pathLst>
              <a:path w="2725738" h="1934619" extrusionOk="0">
                <a:moveTo>
                  <a:pt x="1202078" y="0"/>
                </a:moveTo>
                <a:lnTo>
                  <a:pt x="2224120" y="0"/>
                </a:lnTo>
                <a:lnTo>
                  <a:pt x="2290810" y="64887"/>
                </a:lnTo>
                <a:cubicBezTo>
                  <a:pt x="2617279" y="382526"/>
                  <a:pt x="2617279" y="382526"/>
                  <a:pt x="2617279" y="382526"/>
                </a:cubicBezTo>
                <a:cubicBezTo>
                  <a:pt x="2677217" y="448264"/>
                  <a:pt x="2725738" y="536868"/>
                  <a:pt x="2725738" y="634046"/>
                </a:cubicBezTo>
                <a:cubicBezTo>
                  <a:pt x="2725738" y="734083"/>
                  <a:pt x="2677217" y="822686"/>
                  <a:pt x="2617279" y="888424"/>
                </a:cubicBezTo>
                <a:cubicBezTo>
                  <a:pt x="1604047" y="1837341"/>
                  <a:pt x="1604047" y="1837341"/>
                  <a:pt x="1604047" y="1837341"/>
                </a:cubicBezTo>
                <a:cubicBezTo>
                  <a:pt x="1461338" y="1971675"/>
                  <a:pt x="1235858" y="1965959"/>
                  <a:pt x="1104566" y="1825908"/>
                </a:cubicBezTo>
                <a:cubicBezTo>
                  <a:pt x="970420" y="1685857"/>
                  <a:pt x="976128" y="1460061"/>
                  <a:pt x="1115983" y="1328584"/>
                </a:cubicBezTo>
                <a:cubicBezTo>
                  <a:pt x="1481317" y="977028"/>
                  <a:pt x="1481317" y="977028"/>
                  <a:pt x="1481317" y="977028"/>
                </a:cubicBezTo>
                <a:cubicBezTo>
                  <a:pt x="348210" y="977028"/>
                  <a:pt x="348210" y="977028"/>
                  <a:pt x="348210" y="977028"/>
                </a:cubicBezTo>
                <a:cubicBezTo>
                  <a:pt x="156980" y="977028"/>
                  <a:pt x="0" y="834119"/>
                  <a:pt x="0" y="639763"/>
                </a:cubicBezTo>
                <a:cubicBezTo>
                  <a:pt x="0" y="448264"/>
                  <a:pt x="156980" y="302497"/>
                  <a:pt x="348210" y="302497"/>
                </a:cubicBezTo>
                <a:cubicBezTo>
                  <a:pt x="1504151" y="302497"/>
                  <a:pt x="1504151" y="302497"/>
                  <a:pt x="1504151" y="302497"/>
                </a:cubicBezTo>
                <a:cubicBezTo>
                  <a:pt x="1358588" y="156730"/>
                  <a:pt x="1267611" y="65625"/>
                  <a:pt x="1210751" y="868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7" name="Google Shape;427;p6"/>
          <p:cNvSpPr/>
          <p:nvPr/>
        </p:nvSpPr>
        <p:spPr>
          <a:xfrm>
            <a:off x="8070852" y="1330325"/>
            <a:ext cx="2714625" cy="2666999"/>
          </a:xfrm>
          <a:custGeom>
            <a:avLst/>
            <a:gdLst/>
            <a:ahLst/>
            <a:cxnLst/>
            <a:rect l="l" t="t" r="r" b="b"/>
            <a:pathLst>
              <a:path w="951" h="933" extrusionOk="0">
                <a:moveTo>
                  <a:pt x="951" y="464"/>
                </a:moveTo>
                <a:cubicBezTo>
                  <a:pt x="951" y="464"/>
                  <a:pt x="951" y="464"/>
                  <a:pt x="951" y="464"/>
                </a:cubicBezTo>
                <a:cubicBezTo>
                  <a:pt x="951" y="499"/>
                  <a:pt x="936" y="531"/>
                  <a:pt x="914" y="553"/>
                </a:cubicBezTo>
                <a:cubicBezTo>
                  <a:pt x="914" y="553"/>
                  <a:pt x="914" y="553"/>
                  <a:pt x="914" y="553"/>
                </a:cubicBezTo>
                <a:cubicBezTo>
                  <a:pt x="560" y="886"/>
                  <a:pt x="560" y="886"/>
                  <a:pt x="560" y="886"/>
                </a:cubicBezTo>
                <a:cubicBezTo>
                  <a:pt x="511" y="933"/>
                  <a:pt x="433" y="930"/>
                  <a:pt x="386" y="881"/>
                </a:cubicBezTo>
                <a:cubicBezTo>
                  <a:pt x="340" y="832"/>
                  <a:pt x="342" y="756"/>
                  <a:pt x="391" y="709"/>
                </a:cubicBezTo>
                <a:cubicBezTo>
                  <a:pt x="519" y="588"/>
                  <a:pt x="519" y="588"/>
                  <a:pt x="519" y="588"/>
                </a:cubicBezTo>
                <a:cubicBezTo>
                  <a:pt x="123" y="588"/>
                  <a:pt x="123" y="588"/>
                  <a:pt x="123" y="588"/>
                </a:cubicBezTo>
                <a:cubicBezTo>
                  <a:pt x="55" y="588"/>
                  <a:pt x="0" y="533"/>
                  <a:pt x="0" y="466"/>
                </a:cubicBezTo>
                <a:cubicBezTo>
                  <a:pt x="0" y="398"/>
                  <a:pt x="55" y="343"/>
                  <a:pt x="123" y="343"/>
                </a:cubicBezTo>
                <a:cubicBezTo>
                  <a:pt x="527" y="343"/>
                  <a:pt x="527" y="343"/>
                  <a:pt x="527" y="343"/>
                </a:cubicBezTo>
                <a:cubicBezTo>
                  <a:pt x="392" y="210"/>
                  <a:pt x="392" y="210"/>
                  <a:pt x="392" y="210"/>
                </a:cubicBezTo>
                <a:cubicBezTo>
                  <a:pt x="343" y="163"/>
                  <a:pt x="343" y="85"/>
                  <a:pt x="390" y="37"/>
                </a:cubicBezTo>
                <a:cubicBezTo>
                  <a:pt x="414" y="12"/>
                  <a:pt x="445" y="0"/>
                  <a:pt x="477" y="0"/>
                </a:cubicBezTo>
                <a:cubicBezTo>
                  <a:pt x="508" y="0"/>
                  <a:pt x="539" y="11"/>
                  <a:pt x="563" y="35"/>
                </a:cubicBezTo>
                <a:cubicBezTo>
                  <a:pt x="914" y="377"/>
                  <a:pt x="914" y="377"/>
                  <a:pt x="914" y="377"/>
                </a:cubicBezTo>
                <a:cubicBezTo>
                  <a:pt x="914" y="377"/>
                  <a:pt x="914" y="377"/>
                  <a:pt x="914" y="377"/>
                </a:cubicBezTo>
                <a:cubicBezTo>
                  <a:pt x="936" y="399"/>
                  <a:pt x="951" y="430"/>
                  <a:pt x="951" y="46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8" name="Google Shape;428;p6"/>
          <p:cNvSpPr/>
          <p:nvPr/>
        </p:nvSpPr>
        <p:spPr>
          <a:xfrm>
            <a:off x="10094915" y="3205163"/>
            <a:ext cx="2090735" cy="2627164"/>
          </a:xfrm>
          <a:custGeom>
            <a:avLst/>
            <a:gdLst/>
            <a:ahLst/>
            <a:cxnLst/>
            <a:rect l="l" t="t" r="r" b="b"/>
            <a:pathLst>
              <a:path w="2090735" h="2627164" extrusionOk="0">
                <a:moveTo>
                  <a:pt x="1361433" y="0"/>
                </a:moveTo>
                <a:cubicBezTo>
                  <a:pt x="1449912" y="0"/>
                  <a:pt x="1538391" y="31440"/>
                  <a:pt x="1606891" y="97178"/>
                </a:cubicBezTo>
                <a:cubicBezTo>
                  <a:pt x="1794195" y="280995"/>
                  <a:pt x="1946380" y="430346"/>
                  <a:pt x="2070030" y="551694"/>
                </a:cubicBezTo>
                <a:lnTo>
                  <a:pt x="2090735" y="572014"/>
                </a:lnTo>
                <a:lnTo>
                  <a:pt x="2090735" y="2065811"/>
                </a:lnTo>
                <a:lnTo>
                  <a:pt x="2021725" y="2130819"/>
                </a:lnTo>
                <a:cubicBezTo>
                  <a:pt x="1595474" y="2532349"/>
                  <a:pt x="1595474" y="2532349"/>
                  <a:pt x="1595474" y="2532349"/>
                </a:cubicBezTo>
                <a:cubicBezTo>
                  <a:pt x="1455621" y="2663825"/>
                  <a:pt x="1232996" y="2658109"/>
                  <a:pt x="1101705" y="2518058"/>
                </a:cubicBezTo>
                <a:cubicBezTo>
                  <a:pt x="970414" y="2378007"/>
                  <a:pt x="973268" y="2157927"/>
                  <a:pt x="1115976" y="2026451"/>
                </a:cubicBezTo>
                <a:cubicBezTo>
                  <a:pt x="1481308" y="1680611"/>
                  <a:pt x="1481308" y="1680611"/>
                  <a:pt x="1481308" y="1680611"/>
                </a:cubicBezTo>
                <a:cubicBezTo>
                  <a:pt x="348207" y="1680611"/>
                  <a:pt x="348207" y="1680611"/>
                  <a:pt x="348207" y="1680611"/>
                </a:cubicBezTo>
                <a:cubicBezTo>
                  <a:pt x="156979" y="1680611"/>
                  <a:pt x="0" y="1526269"/>
                  <a:pt x="0" y="1331913"/>
                </a:cubicBezTo>
                <a:cubicBezTo>
                  <a:pt x="0" y="1140415"/>
                  <a:pt x="156979" y="986073"/>
                  <a:pt x="348207" y="986073"/>
                </a:cubicBezTo>
                <a:cubicBezTo>
                  <a:pt x="1504141" y="986073"/>
                  <a:pt x="1504141" y="986073"/>
                  <a:pt x="1504141" y="986073"/>
                </a:cubicBezTo>
                <a:cubicBezTo>
                  <a:pt x="1115976" y="603076"/>
                  <a:pt x="1115976" y="603076"/>
                  <a:pt x="1115976" y="603076"/>
                </a:cubicBezTo>
                <a:cubicBezTo>
                  <a:pt x="978976" y="465884"/>
                  <a:pt x="976122" y="242946"/>
                  <a:pt x="1113122" y="105753"/>
                </a:cubicBezTo>
                <a:cubicBezTo>
                  <a:pt x="1181621" y="34298"/>
                  <a:pt x="1270100" y="0"/>
                  <a:pt x="13614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9" name="Google Shape;429;p6"/>
          <p:cNvSpPr txBox="1">
            <a:spLocks noGrp="1"/>
          </p:cNvSpPr>
          <p:nvPr>
            <p:ph type="subTitle" idx="1"/>
          </p:nvPr>
        </p:nvSpPr>
        <p:spPr>
          <a:xfrm>
            <a:off x="762000" y="3407410"/>
            <a:ext cx="70611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0" name="Google Shape;430;p6"/>
          <p:cNvSpPr txBox="1">
            <a:spLocks noGrp="1"/>
          </p:cNvSpPr>
          <p:nvPr>
            <p:ph type="ctrTitle"/>
          </p:nvPr>
        </p:nvSpPr>
        <p:spPr>
          <a:xfrm>
            <a:off x="762000" y="1563687"/>
            <a:ext cx="7061100" cy="18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Tahoma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6"/>
          <p:cNvSpPr txBox="1">
            <a:spLocks noGrp="1"/>
          </p:cNvSpPr>
          <p:nvPr>
            <p:ph type="body" idx="2"/>
          </p:nvPr>
        </p:nvSpPr>
        <p:spPr>
          <a:xfrm>
            <a:off x="762000" y="5393690"/>
            <a:ext cx="7061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0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432" name="Google Shape;432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5175" y="6293935"/>
            <a:ext cx="1666873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3" name="Google Shape;433;p6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434" name="Google Shape;434;p6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435" name="Google Shape;435;p6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6" name="Google Shape;436;p6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7" name="Google Shape;437;p6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8" name="Google Shape;438;p6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9" name="Google Shape;439;p6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0" name="Google Shape;440;p6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1" name="Google Shape;441;p6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2" name="Google Shape;442;p6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3" name="Google Shape;443;p6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4" name="Google Shape;444;p6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5" name="Google Shape;445;p6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6" name="Google Shape;446;p6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7" name="Google Shape;447;p6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8" name="Google Shape;448;p6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9" name="Google Shape;449;p6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0" name="Google Shape;450;p6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51" name="Google Shape;451;p6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452" name="Google Shape;452;p6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3" name="Google Shape;453;p6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4" name="Google Shape;454;p6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5" name="Google Shape;455;p6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6" name="Google Shape;456;p6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7" name="Google Shape;457;p6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8" name="Google Shape;458;p6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9" name="Google Shape;459;p6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0" name="Google Shape;460;p6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1" name="Google Shape;461;p6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2" name="Google Shape;462;p6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3" name="Google Shape;463;p6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4" name="Google Shape;464;p6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5" name="Google Shape;465;p6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6" name="Google Shape;466;p6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7" name="Google Shape;467;p6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68" name="Google Shape;468;p6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469" name="Google Shape;469;p6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0" name="Google Shape;470;p6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1" name="Google Shape;471;p6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2" name="Google Shape;472;p6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3" name="Google Shape;473;p6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4" name="Google Shape;474;p6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5" name="Google Shape;475;p6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6" name="Google Shape;476;p6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7" name="Google Shape;477;p6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8" name="Google Shape;478;p6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9" name="Google Shape;479;p6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0" name="Google Shape;480;p6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1" name="Google Shape;481;p6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2" name="Google Shape;482;p6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3" name="Google Shape;483;p6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4" name="Google Shape;484;p6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5" name="Google Shape;485;p6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6" name="Google Shape;486;p6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7" name="Google Shape;487;p6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8" name="Google Shape;488;p6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9" name="Google Shape;489;p6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0" name="Google Shape;490;p6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1" name="Google Shape;491;p6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2" name="Google Shape;492;p6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3" name="Google Shape;493;p6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4" name="Google Shape;494;p6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95" name="Google Shape;495;p6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496" name="Google Shape;496;p6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7" name="Google Shape;497;p6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8" name="Google Shape;498;p6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9" name="Google Shape;499;p6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0" name="Google Shape;500;p6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1" name="Google Shape;501;p6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2" name="Google Shape;502;p6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3" name="Google Shape;503;p6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4" name="Google Shape;504;p6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5" name="Google Shape;505;p6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6" name="Google Shape;506;p6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7" name="Google Shape;507;p6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8" name="Google Shape;508;p6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9" name="Google Shape;509;p6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0" name="Google Shape;510;p6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1" name="Google Shape;511;p6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2" name="Google Shape;512;p6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3" name="Google Shape;513;p6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4" name="Google Shape;514;p6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5" name="Google Shape;515;p6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6" name="Google Shape;516;p6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7" name="Google Shape;517;p6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8" name="Google Shape;518;p6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9" name="Google Shape;519;p6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0" name="Google Shape;520;p6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1" name="Google Shape;521;p6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7" name="Google Shape;4267;p5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68" name="Google Shape;4268;p5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•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–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–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–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–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–"/>
              <a:defRPr/>
            </a:lvl9pPr>
          </a:lstStyle>
          <a:p>
            <a:endParaRPr/>
          </a:p>
        </p:txBody>
      </p:sp>
      <p:sp>
        <p:nvSpPr>
          <p:cNvPr id="4269" name="Google Shape;4269;p5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inal slide dark blue">
  <p:cSld name="final slide dark blue">
    <p:bg>
      <p:bgPr>
        <a:solidFill>
          <a:srgbClr val="0F1941"/>
        </a:solidFill>
        <a:effectLst/>
      </p:bgPr>
    </p:bg>
    <p:spTree>
      <p:nvGrpSpPr>
        <p:cNvPr id="1" name="Shape 4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67" name="Google Shape;4367;p53"/>
          <p:cNvGrpSpPr/>
          <p:nvPr/>
        </p:nvGrpSpPr>
        <p:grpSpPr>
          <a:xfrm>
            <a:off x="765176" y="911225"/>
            <a:ext cx="10658474" cy="5026025"/>
            <a:chOff x="482" y="574"/>
            <a:chExt cx="6714" cy="3166"/>
          </a:xfrm>
        </p:grpSpPr>
        <p:sp>
          <p:nvSpPr>
            <p:cNvPr id="4368" name="Google Shape;4368;p53"/>
            <p:cNvSpPr/>
            <p:nvPr/>
          </p:nvSpPr>
          <p:spPr>
            <a:xfrm>
              <a:off x="482" y="750"/>
              <a:ext cx="186" cy="390"/>
            </a:xfrm>
            <a:custGeom>
              <a:avLst/>
              <a:gdLst/>
              <a:ahLst/>
              <a:cxnLst/>
              <a:rect l="l" t="t" r="r" b="b"/>
              <a:pathLst>
                <a:path w="93" h="195" extrusionOk="0">
                  <a:moveTo>
                    <a:pt x="0" y="3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42" y="16"/>
                    <a:pt x="59" y="1"/>
                    <a:pt x="93" y="0"/>
                  </a:cubicBezTo>
                  <a:cubicBezTo>
                    <a:pt x="93" y="29"/>
                    <a:pt x="93" y="29"/>
                    <a:pt x="93" y="29"/>
                  </a:cubicBezTo>
                  <a:cubicBezTo>
                    <a:pt x="55" y="31"/>
                    <a:pt x="30" y="43"/>
                    <a:pt x="30" y="90"/>
                  </a:cubicBezTo>
                  <a:cubicBezTo>
                    <a:pt x="30" y="195"/>
                    <a:pt x="30" y="195"/>
                    <a:pt x="30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69" name="Google Shape;4369;p53"/>
            <p:cNvSpPr/>
            <p:nvPr/>
          </p:nvSpPr>
          <p:spPr>
            <a:xfrm>
              <a:off x="664" y="750"/>
              <a:ext cx="308" cy="398"/>
            </a:xfrm>
            <a:custGeom>
              <a:avLst/>
              <a:gdLst/>
              <a:ahLst/>
              <a:cxnLst/>
              <a:rect l="l" t="t" r="r" b="b"/>
              <a:pathLst>
                <a:path w="154" h="199" extrusionOk="0">
                  <a:moveTo>
                    <a:pt x="0" y="142"/>
                  </a:moveTo>
                  <a:cubicBezTo>
                    <a:pt x="0" y="98"/>
                    <a:pt x="47" y="83"/>
                    <a:pt x="96" y="83"/>
                  </a:cubicBezTo>
                  <a:cubicBezTo>
                    <a:pt x="124" y="83"/>
                    <a:pt x="124" y="83"/>
                    <a:pt x="124" y="83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38"/>
                    <a:pt x="112" y="25"/>
                    <a:pt x="83" y="25"/>
                  </a:cubicBezTo>
                  <a:cubicBezTo>
                    <a:pt x="56" y="25"/>
                    <a:pt x="41" y="36"/>
                    <a:pt x="38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2" y="16"/>
                    <a:pt x="47" y="0"/>
                    <a:pt x="84" y="0"/>
                  </a:cubicBezTo>
                  <a:cubicBezTo>
                    <a:pt x="121" y="0"/>
                    <a:pt x="154" y="15"/>
                    <a:pt x="154" y="69"/>
                  </a:cubicBezTo>
                  <a:cubicBezTo>
                    <a:pt x="154" y="195"/>
                    <a:pt x="154" y="195"/>
                    <a:pt x="154" y="195"/>
                  </a:cubicBezTo>
                  <a:cubicBezTo>
                    <a:pt x="124" y="195"/>
                    <a:pt x="124" y="195"/>
                    <a:pt x="124" y="195"/>
                  </a:cubicBezTo>
                  <a:cubicBezTo>
                    <a:pt x="124" y="171"/>
                    <a:pt x="124" y="171"/>
                    <a:pt x="124" y="171"/>
                  </a:cubicBezTo>
                  <a:cubicBezTo>
                    <a:pt x="109" y="189"/>
                    <a:pt x="92" y="199"/>
                    <a:pt x="64" y="199"/>
                  </a:cubicBezTo>
                  <a:cubicBezTo>
                    <a:pt x="28" y="199"/>
                    <a:pt x="0" y="182"/>
                    <a:pt x="0" y="142"/>
                  </a:cubicBezTo>
                  <a:close/>
                  <a:moveTo>
                    <a:pt x="124" y="128"/>
                  </a:moveTo>
                  <a:cubicBezTo>
                    <a:pt x="124" y="104"/>
                    <a:pt x="124" y="104"/>
                    <a:pt x="124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59" y="104"/>
                    <a:pt x="30" y="114"/>
                    <a:pt x="30" y="142"/>
                  </a:cubicBezTo>
                  <a:cubicBezTo>
                    <a:pt x="30" y="162"/>
                    <a:pt x="40" y="175"/>
                    <a:pt x="67" y="175"/>
                  </a:cubicBezTo>
                  <a:cubicBezTo>
                    <a:pt x="99" y="175"/>
                    <a:pt x="124" y="158"/>
                    <a:pt x="124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70" name="Google Shape;4370;p53"/>
            <p:cNvSpPr/>
            <p:nvPr/>
          </p:nvSpPr>
          <p:spPr>
            <a:xfrm>
              <a:off x="1012" y="750"/>
              <a:ext cx="319" cy="390"/>
            </a:xfrm>
            <a:custGeom>
              <a:avLst/>
              <a:gdLst/>
              <a:ahLst/>
              <a:cxnLst/>
              <a:rect l="l" t="t" r="r" b="b"/>
              <a:pathLst>
                <a:path w="160" h="195" extrusionOk="0">
                  <a:moveTo>
                    <a:pt x="0" y="3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40" y="16"/>
                    <a:pt x="61" y="0"/>
                    <a:pt x="93" y="0"/>
                  </a:cubicBezTo>
                  <a:cubicBezTo>
                    <a:pt x="132" y="0"/>
                    <a:pt x="160" y="22"/>
                    <a:pt x="160" y="78"/>
                  </a:cubicBezTo>
                  <a:cubicBezTo>
                    <a:pt x="160" y="195"/>
                    <a:pt x="160" y="195"/>
                    <a:pt x="160" y="195"/>
                  </a:cubicBezTo>
                  <a:cubicBezTo>
                    <a:pt x="130" y="195"/>
                    <a:pt x="130" y="195"/>
                    <a:pt x="130" y="195"/>
                  </a:cubicBezTo>
                  <a:cubicBezTo>
                    <a:pt x="130" y="75"/>
                    <a:pt x="130" y="75"/>
                    <a:pt x="130" y="75"/>
                  </a:cubicBezTo>
                  <a:cubicBezTo>
                    <a:pt x="130" y="42"/>
                    <a:pt x="115" y="27"/>
                    <a:pt x="84" y="27"/>
                  </a:cubicBezTo>
                  <a:cubicBezTo>
                    <a:pt x="56" y="27"/>
                    <a:pt x="31" y="45"/>
                    <a:pt x="31" y="79"/>
                  </a:cubicBezTo>
                  <a:cubicBezTo>
                    <a:pt x="31" y="195"/>
                    <a:pt x="31" y="195"/>
                    <a:pt x="31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71" name="Google Shape;4371;p53"/>
            <p:cNvSpPr/>
            <p:nvPr/>
          </p:nvSpPr>
          <p:spPr>
            <a:xfrm>
              <a:off x="1363" y="574"/>
              <a:ext cx="366" cy="574"/>
            </a:xfrm>
            <a:custGeom>
              <a:avLst/>
              <a:gdLst/>
              <a:ahLst/>
              <a:cxnLst/>
              <a:rect l="l" t="t" r="r" b="b"/>
              <a:pathLst>
                <a:path w="183" h="287" extrusionOk="0">
                  <a:moveTo>
                    <a:pt x="0" y="191"/>
                  </a:moveTo>
                  <a:cubicBezTo>
                    <a:pt x="0" y="188"/>
                    <a:pt x="0" y="188"/>
                    <a:pt x="0" y="188"/>
                  </a:cubicBezTo>
                  <a:cubicBezTo>
                    <a:pt x="0" y="130"/>
                    <a:pt x="37" y="88"/>
                    <a:pt x="90" y="88"/>
                  </a:cubicBezTo>
                  <a:cubicBezTo>
                    <a:pt x="122" y="88"/>
                    <a:pt x="142" y="104"/>
                    <a:pt x="153" y="122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3" y="283"/>
                    <a:pt x="183" y="283"/>
                    <a:pt x="183" y="283"/>
                  </a:cubicBezTo>
                  <a:cubicBezTo>
                    <a:pt x="153" y="283"/>
                    <a:pt x="153" y="283"/>
                    <a:pt x="153" y="283"/>
                  </a:cubicBezTo>
                  <a:cubicBezTo>
                    <a:pt x="153" y="250"/>
                    <a:pt x="153" y="250"/>
                    <a:pt x="153" y="250"/>
                  </a:cubicBezTo>
                  <a:cubicBezTo>
                    <a:pt x="142" y="269"/>
                    <a:pt x="115" y="287"/>
                    <a:pt x="87" y="287"/>
                  </a:cubicBezTo>
                  <a:cubicBezTo>
                    <a:pt x="37" y="287"/>
                    <a:pt x="0" y="251"/>
                    <a:pt x="0" y="191"/>
                  </a:cubicBezTo>
                  <a:close/>
                  <a:moveTo>
                    <a:pt x="154" y="189"/>
                  </a:moveTo>
                  <a:cubicBezTo>
                    <a:pt x="154" y="186"/>
                    <a:pt x="154" y="186"/>
                    <a:pt x="154" y="186"/>
                  </a:cubicBezTo>
                  <a:cubicBezTo>
                    <a:pt x="154" y="137"/>
                    <a:pt x="130" y="113"/>
                    <a:pt x="93" y="113"/>
                  </a:cubicBezTo>
                  <a:cubicBezTo>
                    <a:pt x="55" y="113"/>
                    <a:pt x="32" y="140"/>
                    <a:pt x="32" y="187"/>
                  </a:cubicBezTo>
                  <a:cubicBezTo>
                    <a:pt x="32" y="190"/>
                    <a:pt x="32" y="190"/>
                    <a:pt x="32" y="190"/>
                  </a:cubicBezTo>
                  <a:cubicBezTo>
                    <a:pt x="32" y="238"/>
                    <a:pt x="58" y="261"/>
                    <a:pt x="90" y="261"/>
                  </a:cubicBezTo>
                  <a:cubicBezTo>
                    <a:pt x="126" y="261"/>
                    <a:pt x="154" y="238"/>
                    <a:pt x="154" y="1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72" name="Google Shape;4372;p53"/>
            <p:cNvSpPr/>
            <p:nvPr/>
          </p:nvSpPr>
          <p:spPr>
            <a:xfrm>
              <a:off x="1763" y="750"/>
              <a:ext cx="289" cy="398"/>
            </a:xfrm>
            <a:custGeom>
              <a:avLst/>
              <a:gdLst/>
              <a:ahLst/>
              <a:cxnLst/>
              <a:rect l="l" t="t" r="r" b="b"/>
              <a:pathLst>
                <a:path w="145" h="199" extrusionOk="0">
                  <a:moveTo>
                    <a:pt x="0" y="136"/>
                  </a:moveTo>
                  <a:cubicBezTo>
                    <a:pt x="29" y="136"/>
                    <a:pt x="29" y="136"/>
                    <a:pt x="29" y="136"/>
                  </a:cubicBezTo>
                  <a:cubicBezTo>
                    <a:pt x="32" y="159"/>
                    <a:pt x="44" y="173"/>
                    <a:pt x="75" y="173"/>
                  </a:cubicBezTo>
                  <a:cubicBezTo>
                    <a:pt x="104" y="173"/>
                    <a:pt x="116" y="164"/>
                    <a:pt x="116" y="143"/>
                  </a:cubicBezTo>
                  <a:cubicBezTo>
                    <a:pt x="116" y="123"/>
                    <a:pt x="101" y="116"/>
                    <a:pt x="72" y="111"/>
                  </a:cubicBezTo>
                  <a:cubicBezTo>
                    <a:pt x="22" y="101"/>
                    <a:pt x="5" y="88"/>
                    <a:pt x="5" y="54"/>
                  </a:cubicBezTo>
                  <a:cubicBezTo>
                    <a:pt x="5" y="18"/>
                    <a:pt x="40" y="0"/>
                    <a:pt x="70" y="0"/>
                  </a:cubicBezTo>
                  <a:cubicBezTo>
                    <a:pt x="104" y="0"/>
                    <a:pt x="134" y="14"/>
                    <a:pt x="139" y="56"/>
                  </a:cubicBezTo>
                  <a:cubicBezTo>
                    <a:pt x="110" y="56"/>
                    <a:pt x="110" y="56"/>
                    <a:pt x="110" y="56"/>
                  </a:cubicBezTo>
                  <a:cubicBezTo>
                    <a:pt x="105" y="35"/>
                    <a:pt x="94" y="25"/>
                    <a:pt x="69" y="25"/>
                  </a:cubicBezTo>
                  <a:cubicBezTo>
                    <a:pt x="47" y="25"/>
                    <a:pt x="33" y="36"/>
                    <a:pt x="33" y="53"/>
                  </a:cubicBezTo>
                  <a:cubicBezTo>
                    <a:pt x="33" y="70"/>
                    <a:pt x="43" y="77"/>
                    <a:pt x="78" y="83"/>
                  </a:cubicBezTo>
                  <a:cubicBezTo>
                    <a:pt x="117" y="91"/>
                    <a:pt x="145" y="100"/>
                    <a:pt x="145" y="140"/>
                  </a:cubicBezTo>
                  <a:cubicBezTo>
                    <a:pt x="145" y="175"/>
                    <a:pt x="122" y="199"/>
                    <a:pt x="75" y="199"/>
                  </a:cubicBezTo>
                  <a:cubicBezTo>
                    <a:pt x="29" y="199"/>
                    <a:pt x="1" y="176"/>
                    <a:pt x="0" y="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73" name="Google Shape;4373;p53"/>
            <p:cNvSpPr/>
            <p:nvPr/>
          </p:nvSpPr>
          <p:spPr>
            <a:xfrm>
              <a:off x="2052" y="670"/>
              <a:ext cx="212" cy="476"/>
            </a:xfrm>
            <a:custGeom>
              <a:avLst/>
              <a:gdLst/>
              <a:ahLst/>
              <a:cxnLst/>
              <a:rect l="l" t="t" r="r" b="b"/>
              <a:pathLst>
                <a:path w="106" h="238" extrusionOk="0">
                  <a:moveTo>
                    <a:pt x="28" y="187"/>
                  </a:moveTo>
                  <a:cubicBezTo>
                    <a:pt x="28" y="69"/>
                    <a:pt x="28" y="69"/>
                    <a:pt x="28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103" y="43"/>
                    <a:pt x="103" y="43"/>
                    <a:pt x="103" y="43"/>
                  </a:cubicBezTo>
                  <a:cubicBezTo>
                    <a:pt x="103" y="69"/>
                    <a:pt x="103" y="69"/>
                    <a:pt x="103" y="69"/>
                  </a:cubicBezTo>
                  <a:cubicBezTo>
                    <a:pt x="58" y="69"/>
                    <a:pt x="58" y="69"/>
                    <a:pt x="58" y="69"/>
                  </a:cubicBezTo>
                  <a:cubicBezTo>
                    <a:pt x="58" y="184"/>
                    <a:pt x="58" y="184"/>
                    <a:pt x="58" y="184"/>
                  </a:cubicBezTo>
                  <a:cubicBezTo>
                    <a:pt x="58" y="203"/>
                    <a:pt x="67" y="212"/>
                    <a:pt x="82" y="212"/>
                  </a:cubicBezTo>
                  <a:cubicBezTo>
                    <a:pt x="92" y="212"/>
                    <a:pt x="99" y="211"/>
                    <a:pt x="106" y="208"/>
                  </a:cubicBezTo>
                  <a:cubicBezTo>
                    <a:pt x="106" y="234"/>
                    <a:pt x="106" y="234"/>
                    <a:pt x="106" y="234"/>
                  </a:cubicBezTo>
                  <a:cubicBezTo>
                    <a:pt x="100" y="236"/>
                    <a:pt x="92" y="238"/>
                    <a:pt x="80" y="238"/>
                  </a:cubicBezTo>
                  <a:cubicBezTo>
                    <a:pt x="45" y="238"/>
                    <a:pt x="28" y="217"/>
                    <a:pt x="28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74" name="Google Shape;4374;p53"/>
            <p:cNvSpPr/>
            <p:nvPr/>
          </p:nvSpPr>
          <p:spPr>
            <a:xfrm>
              <a:off x="2282" y="750"/>
              <a:ext cx="308" cy="398"/>
            </a:xfrm>
            <a:custGeom>
              <a:avLst/>
              <a:gdLst/>
              <a:ahLst/>
              <a:cxnLst/>
              <a:rect l="l" t="t" r="r" b="b"/>
              <a:pathLst>
                <a:path w="154" h="199" extrusionOk="0">
                  <a:moveTo>
                    <a:pt x="0" y="142"/>
                  </a:moveTo>
                  <a:cubicBezTo>
                    <a:pt x="0" y="98"/>
                    <a:pt x="47" y="83"/>
                    <a:pt x="96" y="83"/>
                  </a:cubicBezTo>
                  <a:cubicBezTo>
                    <a:pt x="123" y="83"/>
                    <a:pt x="123" y="83"/>
                    <a:pt x="123" y="83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23" y="38"/>
                    <a:pt x="112" y="25"/>
                    <a:pt x="82" y="25"/>
                  </a:cubicBezTo>
                  <a:cubicBezTo>
                    <a:pt x="56" y="25"/>
                    <a:pt x="41" y="36"/>
                    <a:pt x="38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2" y="16"/>
                    <a:pt x="47" y="0"/>
                    <a:pt x="84" y="0"/>
                  </a:cubicBezTo>
                  <a:cubicBezTo>
                    <a:pt x="120" y="0"/>
                    <a:pt x="154" y="15"/>
                    <a:pt x="154" y="69"/>
                  </a:cubicBezTo>
                  <a:cubicBezTo>
                    <a:pt x="154" y="195"/>
                    <a:pt x="154" y="195"/>
                    <a:pt x="154" y="195"/>
                  </a:cubicBezTo>
                  <a:cubicBezTo>
                    <a:pt x="123" y="195"/>
                    <a:pt x="123" y="195"/>
                    <a:pt x="123" y="195"/>
                  </a:cubicBezTo>
                  <a:cubicBezTo>
                    <a:pt x="123" y="171"/>
                    <a:pt x="123" y="171"/>
                    <a:pt x="123" y="171"/>
                  </a:cubicBezTo>
                  <a:cubicBezTo>
                    <a:pt x="109" y="189"/>
                    <a:pt x="92" y="199"/>
                    <a:pt x="64" y="199"/>
                  </a:cubicBezTo>
                  <a:cubicBezTo>
                    <a:pt x="28" y="199"/>
                    <a:pt x="0" y="182"/>
                    <a:pt x="0" y="142"/>
                  </a:cubicBezTo>
                  <a:close/>
                  <a:moveTo>
                    <a:pt x="123" y="128"/>
                  </a:moveTo>
                  <a:cubicBezTo>
                    <a:pt x="123" y="104"/>
                    <a:pt x="123" y="104"/>
                    <a:pt x="123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58" y="104"/>
                    <a:pt x="30" y="114"/>
                    <a:pt x="30" y="142"/>
                  </a:cubicBezTo>
                  <a:cubicBezTo>
                    <a:pt x="30" y="162"/>
                    <a:pt x="40" y="175"/>
                    <a:pt x="66" y="175"/>
                  </a:cubicBezTo>
                  <a:cubicBezTo>
                    <a:pt x="99" y="175"/>
                    <a:pt x="123" y="158"/>
                    <a:pt x="123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75" name="Google Shape;4375;p53"/>
            <p:cNvSpPr/>
            <p:nvPr/>
          </p:nvSpPr>
          <p:spPr>
            <a:xfrm>
              <a:off x="2624" y="574"/>
              <a:ext cx="365" cy="574"/>
            </a:xfrm>
            <a:custGeom>
              <a:avLst/>
              <a:gdLst/>
              <a:ahLst/>
              <a:cxnLst/>
              <a:rect l="l" t="t" r="r" b="b"/>
              <a:pathLst>
                <a:path w="183" h="287" extrusionOk="0">
                  <a:moveTo>
                    <a:pt x="0" y="191"/>
                  </a:moveTo>
                  <a:cubicBezTo>
                    <a:pt x="0" y="188"/>
                    <a:pt x="0" y="188"/>
                    <a:pt x="0" y="188"/>
                  </a:cubicBezTo>
                  <a:cubicBezTo>
                    <a:pt x="0" y="130"/>
                    <a:pt x="37" y="88"/>
                    <a:pt x="90" y="88"/>
                  </a:cubicBezTo>
                  <a:cubicBezTo>
                    <a:pt x="122" y="88"/>
                    <a:pt x="141" y="104"/>
                    <a:pt x="152" y="12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3" y="283"/>
                    <a:pt x="183" y="283"/>
                    <a:pt x="183" y="283"/>
                  </a:cubicBezTo>
                  <a:cubicBezTo>
                    <a:pt x="152" y="283"/>
                    <a:pt x="152" y="283"/>
                    <a:pt x="152" y="283"/>
                  </a:cubicBezTo>
                  <a:cubicBezTo>
                    <a:pt x="152" y="250"/>
                    <a:pt x="152" y="250"/>
                    <a:pt x="152" y="250"/>
                  </a:cubicBezTo>
                  <a:cubicBezTo>
                    <a:pt x="141" y="269"/>
                    <a:pt x="115" y="287"/>
                    <a:pt x="87" y="287"/>
                  </a:cubicBezTo>
                  <a:cubicBezTo>
                    <a:pt x="36" y="287"/>
                    <a:pt x="0" y="251"/>
                    <a:pt x="0" y="191"/>
                  </a:cubicBezTo>
                  <a:close/>
                  <a:moveTo>
                    <a:pt x="154" y="189"/>
                  </a:moveTo>
                  <a:cubicBezTo>
                    <a:pt x="154" y="186"/>
                    <a:pt x="154" y="186"/>
                    <a:pt x="154" y="186"/>
                  </a:cubicBezTo>
                  <a:cubicBezTo>
                    <a:pt x="154" y="137"/>
                    <a:pt x="130" y="113"/>
                    <a:pt x="93" y="113"/>
                  </a:cubicBezTo>
                  <a:cubicBezTo>
                    <a:pt x="54" y="113"/>
                    <a:pt x="32" y="140"/>
                    <a:pt x="32" y="187"/>
                  </a:cubicBezTo>
                  <a:cubicBezTo>
                    <a:pt x="32" y="190"/>
                    <a:pt x="32" y="190"/>
                    <a:pt x="32" y="190"/>
                  </a:cubicBezTo>
                  <a:cubicBezTo>
                    <a:pt x="32" y="238"/>
                    <a:pt x="58" y="261"/>
                    <a:pt x="90" y="261"/>
                  </a:cubicBezTo>
                  <a:cubicBezTo>
                    <a:pt x="126" y="261"/>
                    <a:pt x="154" y="238"/>
                    <a:pt x="154" y="1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76" name="Google Shape;4376;p53"/>
            <p:cNvSpPr/>
            <p:nvPr/>
          </p:nvSpPr>
          <p:spPr>
            <a:xfrm>
              <a:off x="2654" y="1708"/>
              <a:ext cx="319" cy="568"/>
            </a:xfrm>
            <a:custGeom>
              <a:avLst/>
              <a:gdLst/>
              <a:ahLst/>
              <a:cxnLst/>
              <a:rect l="l" t="t" r="r" b="b"/>
              <a:pathLst>
                <a:path w="160" h="284" extrusionOk="0">
                  <a:moveTo>
                    <a:pt x="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39" y="105"/>
                    <a:pt x="61" y="89"/>
                    <a:pt x="92" y="89"/>
                  </a:cubicBezTo>
                  <a:cubicBezTo>
                    <a:pt x="132" y="89"/>
                    <a:pt x="160" y="111"/>
                    <a:pt x="160" y="166"/>
                  </a:cubicBezTo>
                  <a:cubicBezTo>
                    <a:pt x="160" y="284"/>
                    <a:pt x="160" y="284"/>
                    <a:pt x="160" y="284"/>
                  </a:cubicBezTo>
                  <a:cubicBezTo>
                    <a:pt x="129" y="284"/>
                    <a:pt x="129" y="284"/>
                    <a:pt x="129" y="284"/>
                  </a:cubicBezTo>
                  <a:cubicBezTo>
                    <a:pt x="129" y="164"/>
                    <a:pt x="129" y="164"/>
                    <a:pt x="129" y="164"/>
                  </a:cubicBezTo>
                  <a:cubicBezTo>
                    <a:pt x="129" y="130"/>
                    <a:pt x="115" y="115"/>
                    <a:pt x="84" y="115"/>
                  </a:cubicBezTo>
                  <a:cubicBezTo>
                    <a:pt x="56" y="115"/>
                    <a:pt x="30" y="133"/>
                    <a:pt x="30" y="168"/>
                  </a:cubicBezTo>
                  <a:cubicBezTo>
                    <a:pt x="30" y="284"/>
                    <a:pt x="30" y="284"/>
                    <a:pt x="30" y="284"/>
                  </a:cubicBezTo>
                  <a:cubicBezTo>
                    <a:pt x="0" y="284"/>
                    <a:pt x="0" y="284"/>
                    <a:pt x="0" y="28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745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77" name="Google Shape;4377;p53"/>
            <p:cNvSpPr/>
            <p:nvPr/>
          </p:nvSpPr>
          <p:spPr>
            <a:xfrm>
              <a:off x="3015" y="1892"/>
              <a:ext cx="316" cy="392"/>
            </a:xfrm>
            <a:custGeom>
              <a:avLst/>
              <a:gdLst/>
              <a:ahLst/>
              <a:cxnLst/>
              <a:rect l="l" t="t" r="r" b="b"/>
              <a:pathLst>
                <a:path w="158" h="196" extrusionOk="0">
                  <a:moveTo>
                    <a:pt x="0" y="12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120"/>
                    <a:pt x="30" y="120"/>
                    <a:pt x="30" y="120"/>
                  </a:cubicBezTo>
                  <a:cubicBezTo>
                    <a:pt x="30" y="154"/>
                    <a:pt x="45" y="169"/>
                    <a:pt x="75" y="169"/>
                  </a:cubicBezTo>
                  <a:cubicBezTo>
                    <a:pt x="102" y="169"/>
                    <a:pt x="128" y="151"/>
                    <a:pt x="128" y="117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58" y="192"/>
                    <a:pt x="158" y="192"/>
                    <a:pt x="158" y="192"/>
                  </a:cubicBezTo>
                  <a:cubicBezTo>
                    <a:pt x="128" y="192"/>
                    <a:pt x="128" y="192"/>
                    <a:pt x="128" y="192"/>
                  </a:cubicBezTo>
                  <a:cubicBezTo>
                    <a:pt x="128" y="162"/>
                    <a:pt x="128" y="162"/>
                    <a:pt x="128" y="162"/>
                  </a:cubicBezTo>
                  <a:cubicBezTo>
                    <a:pt x="119" y="180"/>
                    <a:pt x="98" y="196"/>
                    <a:pt x="67" y="196"/>
                  </a:cubicBezTo>
                  <a:cubicBezTo>
                    <a:pt x="29" y="196"/>
                    <a:pt x="0" y="175"/>
                    <a:pt x="0" y="122"/>
                  </a:cubicBezTo>
                  <a:close/>
                </a:path>
              </a:pathLst>
            </a:custGeom>
            <a:solidFill>
              <a:srgbClr val="E745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78" name="Google Shape;4378;p53"/>
            <p:cNvSpPr/>
            <p:nvPr/>
          </p:nvSpPr>
          <p:spPr>
            <a:xfrm>
              <a:off x="3377" y="1886"/>
              <a:ext cx="547" cy="390"/>
            </a:xfrm>
            <a:custGeom>
              <a:avLst/>
              <a:gdLst/>
              <a:ahLst/>
              <a:cxnLst/>
              <a:rect l="l" t="t" r="r" b="b"/>
              <a:pathLst>
                <a:path w="274" h="195" extrusionOk="0">
                  <a:moveTo>
                    <a:pt x="0" y="3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9" y="15"/>
                    <a:pt x="60" y="0"/>
                    <a:pt x="88" y="0"/>
                  </a:cubicBezTo>
                  <a:cubicBezTo>
                    <a:pt x="112" y="0"/>
                    <a:pt x="134" y="10"/>
                    <a:pt x="144" y="36"/>
                  </a:cubicBezTo>
                  <a:cubicBezTo>
                    <a:pt x="157" y="11"/>
                    <a:pt x="186" y="0"/>
                    <a:pt x="210" y="0"/>
                  </a:cubicBezTo>
                  <a:cubicBezTo>
                    <a:pt x="244" y="0"/>
                    <a:pt x="274" y="20"/>
                    <a:pt x="274" y="76"/>
                  </a:cubicBezTo>
                  <a:cubicBezTo>
                    <a:pt x="274" y="195"/>
                    <a:pt x="274" y="195"/>
                    <a:pt x="274" y="195"/>
                  </a:cubicBezTo>
                  <a:cubicBezTo>
                    <a:pt x="244" y="195"/>
                    <a:pt x="244" y="195"/>
                    <a:pt x="244" y="195"/>
                  </a:cubicBezTo>
                  <a:cubicBezTo>
                    <a:pt x="244" y="74"/>
                    <a:pt x="244" y="74"/>
                    <a:pt x="244" y="74"/>
                  </a:cubicBezTo>
                  <a:cubicBezTo>
                    <a:pt x="244" y="40"/>
                    <a:pt x="230" y="26"/>
                    <a:pt x="203" y="26"/>
                  </a:cubicBezTo>
                  <a:cubicBezTo>
                    <a:pt x="178" y="26"/>
                    <a:pt x="152" y="43"/>
                    <a:pt x="152" y="78"/>
                  </a:cubicBezTo>
                  <a:cubicBezTo>
                    <a:pt x="152" y="195"/>
                    <a:pt x="152" y="195"/>
                    <a:pt x="152" y="195"/>
                  </a:cubicBezTo>
                  <a:cubicBezTo>
                    <a:pt x="122" y="195"/>
                    <a:pt x="122" y="195"/>
                    <a:pt x="122" y="195"/>
                  </a:cubicBezTo>
                  <a:cubicBezTo>
                    <a:pt x="122" y="74"/>
                    <a:pt x="122" y="74"/>
                    <a:pt x="122" y="74"/>
                  </a:cubicBezTo>
                  <a:cubicBezTo>
                    <a:pt x="122" y="40"/>
                    <a:pt x="108" y="26"/>
                    <a:pt x="81" y="26"/>
                  </a:cubicBezTo>
                  <a:cubicBezTo>
                    <a:pt x="56" y="26"/>
                    <a:pt x="31" y="43"/>
                    <a:pt x="31" y="78"/>
                  </a:cubicBezTo>
                  <a:cubicBezTo>
                    <a:pt x="31" y="195"/>
                    <a:pt x="31" y="195"/>
                    <a:pt x="31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E745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79" name="Google Shape;4379;p53"/>
            <p:cNvSpPr/>
            <p:nvPr/>
          </p:nvSpPr>
          <p:spPr>
            <a:xfrm>
              <a:off x="3966" y="1886"/>
              <a:ext cx="307" cy="398"/>
            </a:xfrm>
            <a:custGeom>
              <a:avLst/>
              <a:gdLst/>
              <a:ahLst/>
              <a:cxnLst/>
              <a:rect l="l" t="t" r="r" b="b"/>
              <a:pathLst>
                <a:path w="154" h="199" extrusionOk="0">
                  <a:moveTo>
                    <a:pt x="0" y="142"/>
                  </a:moveTo>
                  <a:cubicBezTo>
                    <a:pt x="0" y="98"/>
                    <a:pt x="47" y="82"/>
                    <a:pt x="96" y="82"/>
                  </a:cubicBezTo>
                  <a:cubicBezTo>
                    <a:pt x="124" y="82"/>
                    <a:pt x="124" y="82"/>
                    <a:pt x="124" y="82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38"/>
                    <a:pt x="112" y="25"/>
                    <a:pt x="83" y="25"/>
                  </a:cubicBezTo>
                  <a:cubicBezTo>
                    <a:pt x="56" y="25"/>
                    <a:pt x="42" y="36"/>
                    <a:pt x="39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2" y="16"/>
                    <a:pt x="47" y="0"/>
                    <a:pt x="84" y="0"/>
                  </a:cubicBezTo>
                  <a:cubicBezTo>
                    <a:pt x="121" y="0"/>
                    <a:pt x="154" y="15"/>
                    <a:pt x="154" y="69"/>
                  </a:cubicBezTo>
                  <a:cubicBezTo>
                    <a:pt x="154" y="195"/>
                    <a:pt x="154" y="195"/>
                    <a:pt x="154" y="195"/>
                  </a:cubicBezTo>
                  <a:cubicBezTo>
                    <a:pt x="124" y="195"/>
                    <a:pt x="124" y="195"/>
                    <a:pt x="124" y="195"/>
                  </a:cubicBezTo>
                  <a:cubicBezTo>
                    <a:pt x="124" y="171"/>
                    <a:pt x="124" y="171"/>
                    <a:pt x="124" y="171"/>
                  </a:cubicBezTo>
                  <a:cubicBezTo>
                    <a:pt x="110" y="189"/>
                    <a:pt x="92" y="199"/>
                    <a:pt x="64" y="199"/>
                  </a:cubicBezTo>
                  <a:cubicBezTo>
                    <a:pt x="29" y="199"/>
                    <a:pt x="0" y="181"/>
                    <a:pt x="0" y="142"/>
                  </a:cubicBezTo>
                  <a:close/>
                  <a:moveTo>
                    <a:pt x="124" y="128"/>
                  </a:moveTo>
                  <a:cubicBezTo>
                    <a:pt x="124" y="104"/>
                    <a:pt x="124" y="104"/>
                    <a:pt x="124" y="104"/>
                  </a:cubicBezTo>
                  <a:cubicBezTo>
                    <a:pt x="98" y="104"/>
                    <a:pt x="98" y="104"/>
                    <a:pt x="98" y="104"/>
                  </a:cubicBezTo>
                  <a:cubicBezTo>
                    <a:pt x="59" y="104"/>
                    <a:pt x="31" y="114"/>
                    <a:pt x="31" y="142"/>
                  </a:cubicBezTo>
                  <a:cubicBezTo>
                    <a:pt x="31" y="162"/>
                    <a:pt x="40" y="174"/>
                    <a:pt x="67" y="174"/>
                  </a:cubicBezTo>
                  <a:cubicBezTo>
                    <a:pt x="99" y="174"/>
                    <a:pt x="124" y="158"/>
                    <a:pt x="124" y="128"/>
                  </a:cubicBezTo>
                  <a:close/>
                </a:path>
              </a:pathLst>
            </a:custGeom>
            <a:solidFill>
              <a:srgbClr val="E745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80" name="Google Shape;4380;p53"/>
            <p:cNvSpPr/>
            <p:nvPr/>
          </p:nvSpPr>
          <p:spPr>
            <a:xfrm>
              <a:off x="4319" y="1886"/>
              <a:ext cx="320" cy="390"/>
            </a:xfrm>
            <a:custGeom>
              <a:avLst/>
              <a:gdLst/>
              <a:ahLst/>
              <a:cxnLst/>
              <a:rect l="l" t="t" r="r" b="b"/>
              <a:pathLst>
                <a:path w="160" h="195" extrusionOk="0">
                  <a:moveTo>
                    <a:pt x="0" y="3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9" y="16"/>
                    <a:pt x="60" y="0"/>
                    <a:pt x="92" y="0"/>
                  </a:cubicBezTo>
                  <a:cubicBezTo>
                    <a:pt x="132" y="0"/>
                    <a:pt x="160" y="22"/>
                    <a:pt x="160" y="77"/>
                  </a:cubicBezTo>
                  <a:cubicBezTo>
                    <a:pt x="160" y="195"/>
                    <a:pt x="160" y="195"/>
                    <a:pt x="160" y="195"/>
                  </a:cubicBezTo>
                  <a:cubicBezTo>
                    <a:pt x="129" y="195"/>
                    <a:pt x="129" y="195"/>
                    <a:pt x="129" y="195"/>
                  </a:cubicBezTo>
                  <a:cubicBezTo>
                    <a:pt x="129" y="75"/>
                    <a:pt x="129" y="75"/>
                    <a:pt x="129" y="75"/>
                  </a:cubicBezTo>
                  <a:cubicBezTo>
                    <a:pt x="129" y="41"/>
                    <a:pt x="115" y="26"/>
                    <a:pt x="84" y="26"/>
                  </a:cubicBezTo>
                  <a:cubicBezTo>
                    <a:pt x="56" y="26"/>
                    <a:pt x="30" y="44"/>
                    <a:pt x="30" y="79"/>
                  </a:cubicBezTo>
                  <a:cubicBezTo>
                    <a:pt x="30" y="195"/>
                    <a:pt x="30" y="195"/>
                    <a:pt x="30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E745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81" name="Google Shape;4381;p53"/>
            <p:cNvSpPr/>
            <p:nvPr/>
          </p:nvSpPr>
          <p:spPr>
            <a:xfrm>
              <a:off x="4837" y="1706"/>
              <a:ext cx="215" cy="570"/>
            </a:xfrm>
            <a:custGeom>
              <a:avLst/>
              <a:gdLst/>
              <a:ahLst/>
              <a:cxnLst/>
              <a:rect l="l" t="t" r="r" b="b"/>
              <a:pathLst>
                <a:path w="108" h="285" extrusionOk="0">
                  <a:moveTo>
                    <a:pt x="28" y="119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8" y="23"/>
                    <a:pt x="47" y="0"/>
                    <a:pt x="85" y="0"/>
                  </a:cubicBezTo>
                  <a:cubicBezTo>
                    <a:pt x="95" y="0"/>
                    <a:pt x="100" y="1"/>
                    <a:pt x="108" y="4"/>
                  </a:cubicBezTo>
                  <a:cubicBezTo>
                    <a:pt x="108" y="30"/>
                    <a:pt x="108" y="30"/>
                    <a:pt x="108" y="30"/>
                  </a:cubicBezTo>
                  <a:cubicBezTo>
                    <a:pt x="102" y="27"/>
                    <a:pt x="95" y="26"/>
                    <a:pt x="86" y="26"/>
                  </a:cubicBezTo>
                  <a:cubicBezTo>
                    <a:pt x="66" y="26"/>
                    <a:pt x="58" y="39"/>
                    <a:pt x="58" y="59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105" y="93"/>
                    <a:pt x="105" y="93"/>
                    <a:pt x="105" y="93"/>
                  </a:cubicBezTo>
                  <a:cubicBezTo>
                    <a:pt x="105" y="119"/>
                    <a:pt x="105" y="119"/>
                    <a:pt x="105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285"/>
                    <a:pt x="58" y="285"/>
                    <a:pt x="58" y="285"/>
                  </a:cubicBezTo>
                  <a:cubicBezTo>
                    <a:pt x="28" y="285"/>
                    <a:pt x="28" y="285"/>
                    <a:pt x="28" y="285"/>
                  </a:cubicBezTo>
                  <a:lnTo>
                    <a:pt x="28" y="119"/>
                  </a:lnTo>
                  <a:close/>
                </a:path>
              </a:pathLst>
            </a:custGeom>
            <a:solidFill>
              <a:srgbClr val="E745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82" name="Google Shape;4382;p53"/>
            <p:cNvSpPr/>
            <p:nvPr/>
          </p:nvSpPr>
          <p:spPr>
            <a:xfrm>
              <a:off x="5024" y="1886"/>
              <a:ext cx="378" cy="398"/>
            </a:xfrm>
            <a:custGeom>
              <a:avLst/>
              <a:gdLst/>
              <a:ahLst/>
              <a:cxnLst/>
              <a:rect l="l" t="t" r="r" b="b"/>
              <a:pathLst>
                <a:path w="189" h="199" extrusionOk="0">
                  <a:moveTo>
                    <a:pt x="0" y="101"/>
                  </a:moveTo>
                  <a:cubicBezTo>
                    <a:pt x="0" y="98"/>
                    <a:pt x="0" y="98"/>
                    <a:pt x="0" y="98"/>
                  </a:cubicBezTo>
                  <a:cubicBezTo>
                    <a:pt x="0" y="40"/>
                    <a:pt x="40" y="0"/>
                    <a:pt x="95" y="0"/>
                  </a:cubicBezTo>
                  <a:cubicBezTo>
                    <a:pt x="149" y="0"/>
                    <a:pt x="189" y="40"/>
                    <a:pt x="189" y="98"/>
                  </a:cubicBezTo>
                  <a:cubicBezTo>
                    <a:pt x="189" y="100"/>
                    <a:pt x="189" y="100"/>
                    <a:pt x="189" y="100"/>
                  </a:cubicBezTo>
                  <a:cubicBezTo>
                    <a:pt x="189" y="158"/>
                    <a:pt x="149" y="199"/>
                    <a:pt x="94" y="199"/>
                  </a:cubicBezTo>
                  <a:cubicBezTo>
                    <a:pt x="39" y="199"/>
                    <a:pt x="0" y="157"/>
                    <a:pt x="0" y="101"/>
                  </a:cubicBezTo>
                  <a:close/>
                  <a:moveTo>
                    <a:pt x="157" y="101"/>
                  </a:moveTo>
                  <a:cubicBezTo>
                    <a:pt x="157" y="98"/>
                    <a:pt x="157" y="98"/>
                    <a:pt x="157" y="98"/>
                  </a:cubicBezTo>
                  <a:cubicBezTo>
                    <a:pt x="157" y="54"/>
                    <a:pt x="133" y="25"/>
                    <a:pt x="95" y="25"/>
                  </a:cubicBezTo>
                  <a:cubicBezTo>
                    <a:pt x="56" y="25"/>
                    <a:pt x="32" y="54"/>
                    <a:pt x="32" y="9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45"/>
                    <a:pt x="56" y="173"/>
                    <a:pt x="95" y="173"/>
                  </a:cubicBezTo>
                  <a:cubicBezTo>
                    <a:pt x="133" y="173"/>
                    <a:pt x="157" y="144"/>
                    <a:pt x="157" y="101"/>
                  </a:cubicBezTo>
                  <a:close/>
                </a:path>
              </a:pathLst>
            </a:custGeom>
            <a:solidFill>
              <a:srgbClr val="E745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83" name="Google Shape;4383;p53"/>
            <p:cNvSpPr/>
            <p:nvPr/>
          </p:nvSpPr>
          <p:spPr>
            <a:xfrm>
              <a:off x="5446" y="1886"/>
              <a:ext cx="186" cy="390"/>
            </a:xfrm>
            <a:custGeom>
              <a:avLst/>
              <a:gdLst/>
              <a:ahLst/>
              <a:cxnLst/>
              <a:rect l="l" t="t" r="r" b="b"/>
              <a:pathLst>
                <a:path w="93" h="195" extrusionOk="0">
                  <a:moveTo>
                    <a:pt x="0" y="3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42" y="16"/>
                    <a:pt x="59" y="1"/>
                    <a:pt x="93" y="0"/>
                  </a:cubicBezTo>
                  <a:cubicBezTo>
                    <a:pt x="93" y="29"/>
                    <a:pt x="93" y="29"/>
                    <a:pt x="93" y="29"/>
                  </a:cubicBezTo>
                  <a:cubicBezTo>
                    <a:pt x="55" y="30"/>
                    <a:pt x="30" y="42"/>
                    <a:pt x="30" y="90"/>
                  </a:cubicBezTo>
                  <a:cubicBezTo>
                    <a:pt x="30" y="195"/>
                    <a:pt x="30" y="195"/>
                    <a:pt x="30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E745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84" name="Google Shape;4384;p53"/>
            <p:cNvSpPr/>
            <p:nvPr/>
          </p:nvSpPr>
          <p:spPr>
            <a:xfrm>
              <a:off x="5656" y="1892"/>
              <a:ext cx="541" cy="384"/>
            </a:xfrm>
            <a:custGeom>
              <a:avLst/>
              <a:gdLst/>
              <a:ahLst/>
              <a:cxnLst/>
              <a:rect l="l" t="t" r="r" b="b"/>
              <a:pathLst>
                <a:path w="541" h="384" extrusionOk="0">
                  <a:moveTo>
                    <a:pt x="0" y="0"/>
                  </a:moveTo>
                  <a:lnTo>
                    <a:pt x="66" y="0"/>
                  </a:lnTo>
                  <a:lnTo>
                    <a:pt x="155" y="310"/>
                  </a:lnTo>
                  <a:lnTo>
                    <a:pt x="247" y="0"/>
                  </a:lnTo>
                  <a:lnTo>
                    <a:pt x="301" y="0"/>
                  </a:lnTo>
                  <a:lnTo>
                    <a:pt x="389" y="310"/>
                  </a:lnTo>
                  <a:lnTo>
                    <a:pt x="479" y="0"/>
                  </a:lnTo>
                  <a:lnTo>
                    <a:pt x="541" y="0"/>
                  </a:lnTo>
                  <a:lnTo>
                    <a:pt x="421" y="384"/>
                  </a:lnTo>
                  <a:lnTo>
                    <a:pt x="353" y="384"/>
                  </a:lnTo>
                  <a:lnTo>
                    <a:pt x="273" y="96"/>
                  </a:lnTo>
                  <a:lnTo>
                    <a:pt x="183" y="384"/>
                  </a:lnTo>
                  <a:lnTo>
                    <a:pt x="117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45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85" name="Google Shape;4385;p53"/>
            <p:cNvSpPr/>
            <p:nvPr/>
          </p:nvSpPr>
          <p:spPr>
            <a:xfrm>
              <a:off x="6181" y="1886"/>
              <a:ext cx="308" cy="398"/>
            </a:xfrm>
            <a:custGeom>
              <a:avLst/>
              <a:gdLst/>
              <a:ahLst/>
              <a:cxnLst/>
              <a:rect l="l" t="t" r="r" b="b"/>
              <a:pathLst>
                <a:path w="154" h="199" extrusionOk="0">
                  <a:moveTo>
                    <a:pt x="0" y="142"/>
                  </a:moveTo>
                  <a:cubicBezTo>
                    <a:pt x="0" y="98"/>
                    <a:pt x="47" y="82"/>
                    <a:pt x="96" y="82"/>
                  </a:cubicBezTo>
                  <a:cubicBezTo>
                    <a:pt x="123" y="82"/>
                    <a:pt x="123" y="82"/>
                    <a:pt x="123" y="82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23" y="38"/>
                    <a:pt x="112" y="25"/>
                    <a:pt x="82" y="25"/>
                  </a:cubicBezTo>
                  <a:cubicBezTo>
                    <a:pt x="56" y="25"/>
                    <a:pt x="41" y="36"/>
                    <a:pt x="38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2" y="16"/>
                    <a:pt x="47" y="0"/>
                    <a:pt x="84" y="0"/>
                  </a:cubicBezTo>
                  <a:cubicBezTo>
                    <a:pt x="120" y="0"/>
                    <a:pt x="154" y="15"/>
                    <a:pt x="154" y="69"/>
                  </a:cubicBezTo>
                  <a:cubicBezTo>
                    <a:pt x="154" y="195"/>
                    <a:pt x="154" y="195"/>
                    <a:pt x="154" y="195"/>
                  </a:cubicBezTo>
                  <a:cubicBezTo>
                    <a:pt x="123" y="195"/>
                    <a:pt x="123" y="195"/>
                    <a:pt x="123" y="195"/>
                  </a:cubicBezTo>
                  <a:cubicBezTo>
                    <a:pt x="123" y="171"/>
                    <a:pt x="123" y="171"/>
                    <a:pt x="123" y="171"/>
                  </a:cubicBezTo>
                  <a:cubicBezTo>
                    <a:pt x="109" y="189"/>
                    <a:pt x="92" y="199"/>
                    <a:pt x="63" y="199"/>
                  </a:cubicBezTo>
                  <a:cubicBezTo>
                    <a:pt x="28" y="199"/>
                    <a:pt x="0" y="181"/>
                    <a:pt x="0" y="142"/>
                  </a:cubicBezTo>
                  <a:close/>
                  <a:moveTo>
                    <a:pt x="123" y="128"/>
                  </a:moveTo>
                  <a:cubicBezTo>
                    <a:pt x="123" y="104"/>
                    <a:pt x="123" y="104"/>
                    <a:pt x="123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58" y="104"/>
                    <a:pt x="30" y="114"/>
                    <a:pt x="30" y="142"/>
                  </a:cubicBezTo>
                  <a:cubicBezTo>
                    <a:pt x="30" y="162"/>
                    <a:pt x="40" y="174"/>
                    <a:pt x="66" y="174"/>
                  </a:cubicBezTo>
                  <a:cubicBezTo>
                    <a:pt x="99" y="174"/>
                    <a:pt x="123" y="158"/>
                    <a:pt x="123" y="128"/>
                  </a:cubicBezTo>
                  <a:close/>
                </a:path>
              </a:pathLst>
            </a:custGeom>
            <a:solidFill>
              <a:srgbClr val="E745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86" name="Google Shape;4386;p53"/>
            <p:cNvSpPr/>
            <p:nvPr/>
          </p:nvSpPr>
          <p:spPr>
            <a:xfrm>
              <a:off x="6532" y="1886"/>
              <a:ext cx="186" cy="390"/>
            </a:xfrm>
            <a:custGeom>
              <a:avLst/>
              <a:gdLst/>
              <a:ahLst/>
              <a:cxnLst/>
              <a:rect l="l" t="t" r="r" b="b"/>
              <a:pathLst>
                <a:path w="93" h="195" extrusionOk="0">
                  <a:moveTo>
                    <a:pt x="0" y="3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42" y="16"/>
                    <a:pt x="59" y="1"/>
                    <a:pt x="93" y="0"/>
                  </a:cubicBezTo>
                  <a:cubicBezTo>
                    <a:pt x="93" y="29"/>
                    <a:pt x="93" y="29"/>
                    <a:pt x="93" y="29"/>
                  </a:cubicBezTo>
                  <a:cubicBezTo>
                    <a:pt x="55" y="30"/>
                    <a:pt x="30" y="42"/>
                    <a:pt x="30" y="90"/>
                  </a:cubicBezTo>
                  <a:cubicBezTo>
                    <a:pt x="30" y="195"/>
                    <a:pt x="30" y="195"/>
                    <a:pt x="30" y="195"/>
                  </a:cubicBezTo>
                  <a:cubicBezTo>
                    <a:pt x="0" y="195"/>
                    <a:pt x="0" y="195"/>
                    <a:pt x="0" y="1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E745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87" name="Google Shape;4387;p53"/>
            <p:cNvSpPr/>
            <p:nvPr/>
          </p:nvSpPr>
          <p:spPr>
            <a:xfrm>
              <a:off x="6704" y="1708"/>
              <a:ext cx="366" cy="576"/>
            </a:xfrm>
            <a:custGeom>
              <a:avLst/>
              <a:gdLst/>
              <a:ahLst/>
              <a:cxnLst/>
              <a:rect l="l" t="t" r="r" b="b"/>
              <a:pathLst>
                <a:path w="183" h="288" extrusionOk="0">
                  <a:moveTo>
                    <a:pt x="0" y="192"/>
                  </a:moveTo>
                  <a:cubicBezTo>
                    <a:pt x="0" y="189"/>
                    <a:pt x="0" y="189"/>
                    <a:pt x="0" y="189"/>
                  </a:cubicBezTo>
                  <a:cubicBezTo>
                    <a:pt x="0" y="130"/>
                    <a:pt x="36" y="89"/>
                    <a:pt x="89" y="89"/>
                  </a:cubicBezTo>
                  <a:cubicBezTo>
                    <a:pt x="121" y="89"/>
                    <a:pt x="141" y="104"/>
                    <a:pt x="152" y="123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3" y="284"/>
                    <a:pt x="183" y="284"/>
                    <a:pt x="183" y="284"/>
                  </a:cubicBezTo>
                  <a:cubicBezTo>
                    <a:pt x="152" y="284"/>
                    <a:pt x="152" y="284"/>
                    <a:pt x="152" y="284"/>
                  </a:cubicBezTo>
                  <a:cubicBezTo>
                    <a:pt x="152" y="251"/>
                    <a:pt x="152" y="251"/>
                    <a:pt x="152" y="251"/>
                  </a:cubicBezTo>
                  <a:cubicBezTo>
                    <a:pt x="141" y="270"/>
                    <a:pt x="114" y="288"/>
                    <a:pt x="86" y="288"/>
                  </a:cubicBezTo>
                  <a:cubicBezTo>
                    <a:pt x="36" y="288"/>
                    <a:pt x="0" y="252"/>
                    <a:pt x="0" y="192"/>
                  </a:cubicBezTo>
                  <a:close/>
                  <a:moveTo>
                    <a:pt x="153" y="189"/>
                  </a:moveTo>
                  <a:cubicBezTo>
                    <a:pt x="153" y="187"/>
                    <a:pt x="153" y="187"/>
                    <a:pt x="153" y="187"/>
                  </a:cubicBezTo>
                  <a:cubicBezTo>
                    <a:pt x="153" y="137"/>
                    <a:pt x="130" y="114"/>
                    <a:pt x="92" y="114"/>
                  </a:cubicBezTo>
                  <a:cubicBezTo>
                    <a:pt x="54" y="114"/>
                    <a:pt x="31" y="141"/>
                    <a:pt x="31" y="188"/>
                  </a:cubicBezTo>
                  <a:cubicBezTo>
                    <a:pt x="31" y="191"/>
                    <a:pt x="31" y="191"/>
                    <a:pt x="31" y="191"/>
                  </a:cubicBezTo>
                  <a:cubicBezTo>
                    <a:pt x="31" y="239"/>
                    <a:pt x="57" y="262"/>
                    <a:pt x="90" y="262"/>
                  </a:cubicBezTo>
                  <a:cubicBezTo>
                    <a:pt x="125" y="262"/>
                    <a:pt x="153" y="239"/>
                    <a:pt x="153" y="189"/>
                  </a:cubicBezTo>
                  <a:close/>
                </a:path>
              </a:pathLst>
            </a:custGeom>
            <a:solidFill>
              <a:srgbClr val="E745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88" name="Google Shape;4388;p53"/>
            <p:cNvSpPr/>
            <p:nvPr/>
          </p:nvSpPr>
          <p:spPr>
            <a:xfrm>
              <a:off x="7102" y="2186"/>
              <a:ext cx="94" cy="94"/>
            </a:xfrm>
            <a:prstGeom prst="ellipse">
              <a:avLst/>
            </a:prstGeom>
            <a:solidFill>
              <a:srgbClr val="E745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89" name="Google Shape;4389;p53"/>
            <p:cNvSpPr/>
            <p:nvPr/>
          </p:nvSpPr>
          <p:spPr>
            <a:xfrm>
              <a:off x="482" y="3350"/>
              <a:ext cx="390" cy="390"/>
            </a:xfrm>
            <a:custGeom>
              <a:avLst/>
              <a:gdLst/>
              <a:ahLst/>
              <a:cxnLst/>
              <a:rect l="l" t="t" r="r" b="b"/>
              <a:pathLst>
                <a:path w="195" h="195" extrusionOk="0">
                  <a:moveTo>
                    <a:pt x="152" y="195"/>
                  </a:moveTo>
                  <a:cubicBezTo>
                    <a:pt x="195" y="195"/>
                    <a:pt x="195" y="195"/>
                    <a:pt x="195" y="195"/>
                  </a:cubicBezTo>
                  <a:cubicBezTo>
                    <a:pt x="195" y="86"/>
                    <a:pt x="195" y="86"/>
                    <a:pt x="195" y="86"/>
                  </a:cubicBezTo>
                  <a:cubicBezTo>
                    <a:pt x="195" y="80"/>
                    <a:pt x="193" y="74"/>
                    <a:pt x="189" y="70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1" y="2"/>
                    <a:pt x="115" y="0"/>
                    <a:pt x="10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37" y="43"/>
                    <a:pt x="152" y="58"/>
                    <a:pt x="152" y="76"/>
                  </a:cubicBezTo>
                  <a:lnTo>
                    <a:pt x="152" y="1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90" name="Google Shape;4390;p53"/>
            <p:cNvSpPr/>
            <p:nvPr/>
          </p:nvSpPr>
          <p:spPr>
            <a:xfrm>
              <a:off x="914" y="3350"/>
              <a:ext cx="389" cy="390"/>
            </a:xfrm>
            <a:custGeom>
              <a:avLst/>
              <a:gdLst/>
              <a:ahLst/>
              <a:cxnLst/>
              <a:rect l="l" t="t" r="r" b="b"/>
              <a:pathLst>
                <a:path w="195" h="195" extrusionOk="0">
                  <a:moveTo>
                    <a:pt x="44" y="195"/>
                  </a:moveTo>
                  <a:cubicBezTo>
                    <a:pt x="0" y="195"/>
                    <a:pt x="0" y="195"/>
                    <a:pt x="0" y="19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0"/>
                    <a:pt x="3" y="74"/>
                    <a:pt x="7" y="70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5" y="2"/>
                    <a:pt x="80" y="0"/>
                    <a:pt x="86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43"/>
                    <a:pt x="195" y="43"/>
                    <a:pt x="195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58" y="43"/>
                    <a:pt x="44" y="58"/>
                    <a:pt x="44" y="76"/>
                  </a:cubicBezTo>
                  <a:lnTo>
                    <a:pt x="44" y="1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4391" name="Google Shape;4391;p53"/>
          <p:cNvGrpSpPr/>
          <p:nvPr/>
        </p:nvGrpSpPr>
        <p:grpSpPr>
          <a:xfrm>
            <a:off x="-294300" y="-297475"/>
            <a:ext cx="12780600" cy="7449775"/>
            <a:chOff x="-294300" y="-297475"/>
            <a:chExt cx="12780600" cy="7449775"/>
          </a:xfrm>
        </p:grpSpPr>
        <p:grpSp>
          <p:nvGrpSpPr>
            <p:cNvPr id="4392" name="Google Shape;4392;p53"/>
            <p:cNvGrpSpPr/>
            <p:nvPr/>
          </p:nvGrpSpPr>
          <p:grpSpPr>
            <a:xfrm>
              <a:off x="-294300" y="0"/>
              <a:ext cx="180000" cy="6858000"/>
              <a:chOff x="-232" y="0"/>
              <a:chExt cx="232" cy="4320"/>
            </a:xfrm>
          </p:grpSpPr>
          <p:cxnSp>
            <p:nvCxnSpPr>
              <p:cNvPr id="4393" name="Google Shape;4393;p53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94" name="Google Shape;4394;p53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95" name="Google Shape;4395;p53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96" name="Google Shape;4396;p53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97" name="Google Shape;4397;p53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98" name="Google Shape;4398;p53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99" name="Google Shape;4399;p53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00" name="Google Shape;4400;p53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01" name="Google Shape;4401;p53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02" name="Google Shape;4402;p53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03" name="Google Shape;4403;p53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04" name="Google Shape;4404;p53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05" name="Google Shape;4405;p53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06" name="Google Shape;4406;p53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07" name="Google Shape;4407;p53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08" name="Google Shape;4408;p53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409" name="Google Shape;4409;p53"/>
            <p:cNvGrpSpPr/>
            <p:nvPr/>
          </p:nvGrpSpPr>
          <p:grpSpPr>
            <a:xfrm>
              <a:off x="12306300" y="0"/>
              <a:ext cx="180000" cy="6858000"/>
              <a:chOff x="-232" y="0"/>
              <a:chExt cx="232" cy="4320"/>
            </a:xfrm>
          </p:grpSpPr>
          <p:cxnSp>
            <p:nvCxnSpPr>
              <p:cNvPr id="4410" name="Google Shape;4410;p53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11" name="Google Shape;4411;p53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12" name="Google Shape;4412;p53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13" name="Google Shape;4413;p53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14" name="Google Shape;4414;p53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15" name="Google Shape;4415;p53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16" name="Google Shape;4416;p53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17" name="Google Shape;4417;p53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18" name="Google Shape;4418;p53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19" name="Google Shape;4419;p53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20" name="Google Shape;4420;p53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21" name="Google Shape;4421;p53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22" name="Google Shape;4422;p53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23" name="Google Shape;4423;p53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24" name="Google Shape;4424;p53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25" name="Google Shape;4425;p53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426" name="Google Shape;4426;p53"/>
            <p:cNvGrpSpPr/>
            <p:nvPr/>
          </p:nvGrpSpPr>
          <p:grpSpPr>
            <a:xfrm>
              <a:off x="1" y="-297475"/>
              <a:ext cx="12192000" cy="180000"/>
              <a:chOff x="0" y="-689"/>
              <a:chExt cx="7680" cy="232"/>
            </a:xfrm>
          </p:grpSpPr>
          <p:cxnSp>
            <p:nvCxnSpPr>
              <p:cNvPr id="4427" name="Google Shape;4427;p53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28" name="Google Shape;4428;p53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29" name="Google Shape;4429;p53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30" name="Google Shape;4430;p53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31" name="Google Shape;4431;p53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32" name="Google Shape;4432;p53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33" name="Google Shape;4433;p53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34" name="Google Shape;4434;p53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35" name="Google Shape;4435;p53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36" name="Google Shape;4436;p53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37" name="Google Shape;4437;p53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38" name="Google Shape;4438;p53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39" name="Google Shape;4439;p53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40" name="Google Shape;4440;p53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41" name="Google Shape;4441;p53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42" name="Google Shape;4442;p53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43" name="Google Shape;4443;p53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44" name="Google Shape;4444;p53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45" name="Google Shape;4445;p53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46" name="Google Shape;4446;p53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47" name="Google Shape;4447;p53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48" name="Google Shape;4448;p53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49" name="Google Shape;4449;p53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50" name="Google Shape;4450;p53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51" name="Google Shape;4451;p53"/>
              <p:cNvCxnSpPr/>
              <p:nvPr/>
            </p:nvCxnSpPr>
            <p:spPr>
              <a:xfrm>
                <a:off x="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52" name="Google Shape;4452;p53"/>
              <p:cNvCxnSpPr/>
              <p:nvPr/>
            </p:nvCxnSpPr>
            <p:spPr>
              <a:xfrm>
                <a:off x="768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453" name="Google Shape;4453;p53"/>
            <p:cNvGrpSpPr/>
            <p:nvPr/>
          </p:nvGrpSpPr>
          <p:grpSpPr>
            <a:xfrm>
              <a:off x="6351" y="6972300"/>
              <a:ext cx="12195174" cy="180000"/>
              <a:chOff x="4" y="-689"/>
              <a:chExt cx="7682" cy="232"/>
            </a:xfrm>
          </p:grpSpPr>
          <p:cxnSp>
            <p:nvCxnSpPr>
              <p:cNvPr id="4454" name="Google Shape;4454;p53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55" name="Google Shape;4455;p53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56" name="Google Shape;4456;p53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57" name="Google Shape;4457;p53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58" name="Google Shape;4458;p53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59" name="Google Shape;4459;p53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60" name="Google Shape;4460;p53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61" name="Google Shape;4461;p53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62" name="Google Shape;4462;p53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63" name="Google Shape;4463;p53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64" name="Google Shape;4464;p53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65" name="Google Shape;4465;p53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66" name="Google Shape;4466;p53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67" name="Google Shape;4467;p53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68" name="Google Shape;4468;p53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69" name="Google Shape;4469;p53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70" name="Google Shape;4470;p53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71" name="Google Shape;4471;p53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72" name="Google Shape;4472;p53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73" name="Google Shape;4473;p53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74" name="Google Shape;4474;p53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75" name="Google Shape;4475;p53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76" name="Google Shape;4476;p53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77" name="Google Shape;4477;p53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78" name="Google Shape;4478;p53"/>
              <p:cNvCxnSpPr/>
              <p:nvPr/>
            </p:nvCxnSpPr>
            <p:spPr>
              <a:xfrm>
                <a:off x="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79" name="Google Shape;4479;p53"/>
              <p:cNvCxnSpPr/>
              <p:nvPr/>
            </p:nvCxnSpPr>
            <p:spPr>
              <a:xfrm>
                <a:off x="768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cream tech&amp;touch">
  <p:cSld name="title slide cream tech&amp;touch">
    <p:bg>
      <p:bgPr>
        <a:solidFill>
          <a:schemeClr val="lt2"/>
        </a:solidFill>
        <a:effectLst/>
      </p:bgPr>
    </p:bg>
    <p:spTree>
      <p:nvGrpSpPr>
        <p:cNvPr id="1" name="Shape 4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1" name="Google Shape;4481;p54"/>
          <p:cNvGrpSpPr/>
          <p:nvPr/>
        </p:nvGrpSpPr>
        <p:grpSpPr>
          <a:xfrm>
            <a:off x="6804025" y="1587"/>
            <a:ext cx="5391153" cy="6196724"/>
            <a:chOff x="2448" y="567"/>
            <a:chExt cx="2784" cy="3200"/>
          </a:xfrm>
        </p:grpSpPr>
        <p:sp>
          <p:nvSpPr>
            <p:cNvPr id="4482" name="Google Shape;4482;p54"/>
            <p:cNvSpPr/>
            <p:nvPr/>
          </p:nvSpPr>
          <p:spPr>
            <a:xfrm>
              <a:off x="3920" y="1050"/>
              <a:ext cx="249" cy="77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483" name="Google Shape;4483;p54"/>
            <p:cNvSpPr/>
            <p:nvPr/>
          </p:nvSpPr>
          <p:spPr>
            <a:xfrm>
              <a:off x="4239" y="1040"/>
              <a:ext cx="797" cy="797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0"/>
                  </a:moveTo>
                  <a:cubicBezTo>
                    <a:pt x="88" y="0"/>
                    <a:pt x="0" y="88"/>
                    <a:pt x="0" y="195"/>
                  </a:cubicBezTo>
                  <a:cubicBezTo>
                    <a:pt x="0" y="303"/>
                    <a:pt x="88" y="390"/>
                    <a:pt x="195" y="390"/>
                  </a:cubicBezTo>
                  <a:cubicBezTo>
                    <a:pt x="303" y="390"/>
                    <a:pt x="390" y="303"/>
                    <a:pt x="390" y="195"/>
                  </a:cubicBezTo>
                  <a:cubicBezTo>
                    <a:pt x="390" y="88"/>
                    <a:pt x="303" y="0"/>
                    <a:pt x="195" y="0"/>
                  </a:cubicBezTo>
                  <a:moveTo>
                    <a:pt x="195" y="126"/>
                  </a:moveTo>
                  <a:cubicBezTo>
                    <a:pt x="234" y="126"/>
                    <a:pt x="265" y="157"/>
                    <a:pt x="265" y="195"/>
                  </a:cubicBezTo>
                  <a:cubicBezTo>
                    <a:pt x="265" y="233"/>
                    <a:pt x="234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ubicBezTo>
                    <a:pt x="126" y="157"/>
                    <a:pt x="157" y="126"/>
                    <a:pt x="195" y="126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484" name="Google Shape;4484;p54"/>
            <p:cNvSpPr/>
            <p:nvPr/>
          </p:nvSpPr>
          <p:spPr>
            <a:xfrm>
              <a:off x="3623" y="2023"/>
              <a:ext cx="798" cy="797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0"/>
                  </a:moveTo>
                  <a:cubicBezTo>
                    <a:pt x="87" y="0"/>
                    <a:pt x="0" y="87"/>
                    <a:pt x="0" y="195"/>
                  </a:cubicBezTo>
                  <a:cubicBezTo>
                    <a:pt x="0" y="303"/>
                    <a:pt x="87" y="390"/>
                    <a:pt x="195" y="390"/>
                  </a:cubicBezTo>
                  <a:cubicBezTo>
                    <a:pt x="303" y="390"/>
                    <a:pt x="390" y="303"/>
                    <a:pt x="390" y="195"/>
                  </a:cubicBezTo>
                  <a:cubicBezTo>
                    <a:pt x="390" y="87"/>
                    <a:pt x="303" y="0"/>
                    <a:pt x="195" y="0"/>
                  </a:cubicBezTo>
                  <a:moveTo>
                    <a:pt x="195" y="126"/>
                  </a:moveTo>
                  <a:cubicBezTo>
                    <a:pt x="233" y="126"/>
                    <a:pt x="264" y="157"/>
                    <a:pt x="264" y="195"/>
                  </a:cubicBezTo>
                  <a:cubicBezTo>
                    <a:pt x="264" y="233"/>
                    <a:pt x="233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ubicBezTo>
                    <a:pt x="126" y="157"/>
                    <a:pt x="157" y="126"/>
                    <a:pt x="195" y="126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485" name="Google Shape;4485;p54"/>
            <p:cNvSpPr/>
            <p:nvPr/>
          </p:nvSpPr>
          <p:spPr>
            <a:xfrm>
              <a:off x="2448" y="2910"/>
              <a:ext cx="797" cy="798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0"/>
                  </a:moveTo>
                  <a:cubicBezTo>
                    <a:pt x="87" y="0"/>
                    <a:pt x="0" y="87"/>
                    <a:pt x="0" y="195"/>
                  </a:cubicBezTo>
                  <a:cubicBezTo>
                    <a:pt x="0" y="302"/>
                    <a:pt x="87" y="390"/>
                    <a:pt x="195" y="390"/>
                  </a:cubicBezTo>
                  <a:cubicBezTo>
                    <a:pt x="303" y="390"/>
                    <a:pt x="390" y="302"/>
                    <a:pt x="390" y="195"/>
                  </a:cubicBezTo>
                  <a:cubicBezTo>
                    <a:pt x="390" y="87"/>
                    <a:pt x="303" y="0"/>
                    <a:pt x="195" y="0"/>
                  </a:cubicBezTo>
                  <a:moveTo>
                    <a:pt x="195" y="126"/>
                  </a:moveTo>
                  <a:cubicBezTo>
                    <a:pt x="233" y="126"/>
                    <a:pt x="264" y="157"/>
                    <a:pt x="264" y="195"/>
                  </a:cubicBezTo>
                  <a:cubicBezTo>
                    <a:pt x="264" y="233"/>
                    <a:pt x="233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ubicBezTo>
                    <a:pt x="126" y="157"/>
                    <a:pt x="157" y="126"/>
                    <a:pt x="195" y="126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486" name="Google Shape;4486;p54"/>
            <p:cNvSpPr/>
            <p:nvPr/>
          </p:nvSpPr>
          <p:spPr>
            <a:xfrm>
              <a:off x="3303" y="2031"/>
              <a:ext cx="249" cy="77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487" name="Google Shape;4487;p54"/>
            <p:cNvSpPr/>
            <p:nvPr/>
          </p:nvSpPr>
          <p:spPr>
            <a:xfrm>
              <a:off x="2969" y="2031"/>
              <a:ext cx="250" cy="77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488" name="Google Shape;4488;p54"/>
            <p:cNvSpPr/>
            <p:nvPr/>
          </p:nvSpPr>
          <p:spPr>
            <a:xfrm>
              <a:off x="4496" y="2031"/>
              <a:ext cx="250" cy="77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489" name="Google Shape;4489;p54"/>
            <p:cNvSpPr/>
            <p:nvPr/>
          </p:nvSpPr>
          <p:spPr>
            <a:xfrm>
              <a:off x="4351" y="2964"/>
              <a:ext cx="249" cy="77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490" name="Google Shape;4490;p54"/>
            <p:cNvSpPr/>
            <p:nvPr/>
          </p:nvSpPr>
          <p:spPr>
            <a:xfrm>
              <a:off x="3313" y="2937"/>
              <a:ext cx="971" cy="830"/>
            </a:xfrm>
            <a:custGeom>
              <a:avLst/>
              <a:gdLst/>
              <a:ahLst/>
              <a:cxnLst/>
              <a:rect l="l" t="t" r="r" b="b"/>
              <a:pathLst>
                <a:path w="475" h="406" extrusionOk="0">
                  <a:moveTo>
                    <a:pt x="236" y="62"/>
                  </a:moveTo>
                  <a:cubicBezTo>
                    <a:pt x="242" y="55"/>
                    <a:pt x="248" y="47"/>
                    <a:pt x="254" y="42"/>
                  </a:cubicBezTo>
                  <a:cubicBezTo>
                    <a:pt x="292" y="9"/>
                    <a:pt x="336" y="0"/>
                    <a:pt x="384" y="17"/>
                  </a:cubicBezTo>
                  <a:cubicBezTo>
                    <a:pt x="431" y="34"/>
                    <a:pt x="460" y="69"/>
                    <a:pt x="468" y="119"/>
                  </a:cubicBezTo>
                  <a:cubicBezTo>
                    <a:pt x="475" y="164"/>
                    <a:pt x="461" y="203"/>
                    <a:pt x="428" y="235"/>
                  </a:cubicBezTo>
                  <a:cubicBezTo>
                    <a:pt x="408" y="254"/>
                    <a:pt x="388" y="274"/>
                    <a:pt x="368" y="294"/>
                  </a:cubicBezTo>
                  <a:cubicBezTo>
                    <a:pt x="341" y="321"/>
                    <a:pt x="314" y="349"/>
                    <a:pt x="286" y="376"/>
                  </a:cubicBezTo>
                  <a:cubicBezTo>
                    <a:pt x="256" y="406"/>
                    <a:pt x="212" y="406"/>
                    <a:pt x="182" y="376"/>
                  </a:cubicBezTo>
                  <a:cubicBezTo>
                    <a:pt x="135" y="329"/>
                    <a:pt x="88" y="281"/>
                    <a:pt x="41" y="234"/>
                  </a:cubicBezTo>
                  <a:cubicBezTo>
                    <a:pt x="14" y="207"/>
                    <a:pt x="0" y="175"/>
                    <a:pt x="0" y="137"/>
                  </a:cubicBezTo>
                  <a:cubicBezTo>
                    <a:pt x="0" y="76"/>
                    <a:pt x="47" y="21"/>
                    <a:pt x="107" y="11"/>
                  </a:cubicBezTo>
                  <a:cubicBezTo>
                    <a:pt x="152" y="4"/>
                    <a:pt x="191" y="17"/>
                    <a:pt x="223" y="48"/>
                  </a:cubicBezTo>
                  <a:cubicBezTo>
                    <a:pt x="227" y="52"/>
                    <a:pt x="231" y="56"/>
                    <a:pt x="236" y="6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491" name="Google Shape;4491;p54"/>
            <p:cNvSpPr/>
            <p:nvPr/>
          </p:nvSpPr>
          <p:spPr>
            <a:xfrm>
              <a:off x="2877" y="1023"/>
              <a:ext cx="973" cy="830"/>
            </a:xfrm>
            <a:custGeom>
              <a:avLst/>
              <a:gdLst/>
              <a:ahLst/>
              <a:cxnLst/>
              <a:rect l="l" t="t" r="r" b="b"/>
              <a:pathLst>
                <a:path w="476" h="406" extrusionOk="0">
                  <a:moveTo>
                    <a:pt x="236" y="61"/>
                  </a:moveTo>
                  <a:cubicBezTo>
                    <a:pt x="243" y="54"/>
                    <a:pt x="248" y="47"/>
                    <a:pt x="254" y="41"/>
                  </a:cubicBezTo>
                  <a:cubicBezTo>
                    <a:pt x="293" y="9"/>
                    <a:pt x="337" y="0"/>
                    <a:pt x="384" y="17"/>
                  </a:cubicBezTo>
                  <a:cubicBezTo>
                    <a:pt x="432" y="34"/>
                    <a:pt x="460" y="69"/>
                    <a:pt x="468" y="118"/>
                  </a:cubicBezTo>
                  <a:cubicBezTo>
                    <a:pt x="476" y="164"/>
                    <a:pt x="461" y="202"/>
                    <a:pt x="429" y="234"/>
                  </a:cubicBezTo>
                  <a:cubicBezTo>
                    <a:pt x="409" y="254"/>
                    <a:pt x="389" y="274"/>
                    <a:pt x="369" y="294"/>
                  </a:cubicBezTo>
                  <a:cubicBezTo>
                    <a:pt x="341" y="321"/>
                    <a:pt x="314" y="348"/>
                    <a:pt x="287" y="376"/>
                  </a:cubicBezTo>
                  <a:cubicBezTo>
                    <a:pt x="256" y="406"/>
                    <a:pt x="213" y="406"/>
                    <a:pt x="182" y="376"/>
                  </a:cubicBezTo>
                  <a:cubicBezTo>
                    <a:pt x="135" y="328"/>
                    <a:pt x="88" y="281"/>
                    <a:pt x="41" y="233"/>
                  </a:cubicBezTo>
                  <a:cubicBezTo>
                    <a:pt x="14" y="207"/>
                    <a:pt x="0" y="174"/>
                    <a:pt x="0" y="136"/>
                  </a:cubicBezTo>
                  <a:cubicBezTo>
                    <a:pt x="1" y="75"/>
                    <a:pt x="48" y="20"/>
                    <a:pt x="108" y="11"/>
                  </a:cubicBezTo>
                  <a:cubicBezTo>
                    <a:pt x="153" y="4"/>
                    <a:pt x="191" y="16"/>
                    <a:pt x="224" y="48"/>
                  </a:cubicBezTo>
                  <a:cubicBezTo>
                    <a:pt x="227" y="52"/>
                    <a:pt x="231" y="56"/>
                    <a:pt x="236" y="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492" name="Google Shape;4492;p54"/>
            <p:cNvSpPr/>
            <p:nvPr/>
          </p:nvSpPr>
          <p:spPr>
            <a:xfrm>
              <a:off x="2536" y="567"/>
              <a:ext cx="249" cy="3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493" name="Google Shape;4493;p54"/>
            <p:cNvSpPr/>
            <p:nvPr/>
          </p:nvSpPr>
          <p:spPr>
            <a:xfrm>
              <a:off x="2855" y="567"/>
              <a:ext cx="797" cy="401"/>
            </a:xfrm>
            <a:custGeom>
              <a:avLst/>
              <a:gdLst/>
              <a:ahLst/>
              <a:cxnLst/>
              <a:rect l="l" t="t" r="r" b="b"/>
              <a:pathLst>
                <a:path w="390" h="196" extrusionOk="0">
                  <a:moveTo>
                    <a:pt x="264" y="0"/>
                  </a:moveTo>
                  <a:cubicBezTo>
                    <a:pt x="264" y="39"/>
                    <a:pt x="233" y="70"/>
                    <a:pt x="195" y="70"/>
                  </a:cubicBezTo>
                  <a:cubicBezTo>
                    <a:pt x="157" y="70"/>
                    <a:pt x="126" y="39"/>
                    <a:pt x="126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"/>
                    <a:pt x="88" y="196"/>
                    <a:pt x="195" y="196"/>
                  </a:cubicBezTo>
                  <a:cubicBezTo>
                    <a:pt x="303" y="196"/>
                    <a:pt x="390" y="108"/>
                    <a:pt x="390" y="0"/>
                  </a:cubicBezTo>
                  <a:cubicBezTo>
                    <a:pt x="390" y="0"/>
                    <a:pt x="390" y="0"/>
                    <a:pt x="390" y="0"/>
                  </a:cubicBezTo>
                  <a:cubicBezTo>
                    <a:pt x="264" y="0"/>
                    <a:pt x="264" y="0"/>
                    <a:pt x="264" y="0"/>
                  </a:cubicBezTo>
                  <a:cubicBezTo>
                    <a:pt x="264" y="0"/>
                    <a:pt x="264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494" name="Google Shape;4494;p54"/>
            <p:cNvSpPr/>
            <p:nvPr/>
          </p:nvSpPr>
          <p:spPr>
            <a:xfrm>
              <a:off x="4833" y="2023"/>
              <a:ext cx="399" cy="797"/>
            </a:xfrm>
            <a:custGeom>
              <a:avLst/>
              <a:gdLst/>
              <a:ahLst/>
              <a:cxnLst/>
              <a:rect l="l" t="t" r="r" b="b"/>
              <a:pathLst>
                <a:path w="195" h="390" extrusionOk="0">
                  <a:moveTo>
                    <a:pt x="126" y="195"/>
                  </a:moveTo>
                  <a:cubicBezTo>
                    <a:pt x="126" y="157"/>
                    <a:pt x="157" y="126"/>
                    <a:pt x="195" y="126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7" y="0"/>
                    <a:pt x="0" y="87"/>
                    <a:pt x="0" y="195"/>
                  </a:cubicBezTo>
                  <a:cubicBezTo>
                    <a:pt x="0" y="303"/>
                    <a:pt x="87" y="390"/>
                    <a:pt x="195" y="390"/>
                  </a:cubicBezTo>
                  <a:cubicBezTo>
                    <a:pt x="195" y="264"/>
                    <a:pt x="195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4495" name="Google Shape;4495;p54"/>
          <p:cNvSpPr txBox="1">
            <a:spLocks noGrp="1"/>
          </p:cNvSpPr>
          <p:nvPr>
            <p:ph type="subTitle" idx="1"/>
          </p:nvPr>
        </p:nvSpPr>
        <p:spPr>
          <a:xfrm>
            <a:off x="762000" y="3407410"/>
            <a:ext cx="7061201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96" name="Google Shape;4496;p54"/>
          <p:cNvSpPr txBox="1">
            <a:spLocks noGrp="1"/>
          </p:cNvSpPr>
          <p:nvPr>
            <p:ph type="ctrTitle"/>
          </p:nvPr>
        </p:nvSpPr>
        <p:spPr>
          <a:xfrm>
            <a:off x="762000" y="1563687"/>
            <a:ext cx="7061200" cy="184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Tahoma"/>
              <a:buNone/>
              <a:defRPr sz="4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7" name="Google Shape;4497;p54"/>
          <p:cNvSpPr txBox="1">
            <a:spLocks noGrp="1"/>
          </p:cNvSpPr>
          <p:nvPr>
            <p:ph type="body" idx="2"/>
          </p:nvPr>
        </p:nvSpPr>
        <p:spPr>
          <a:xfrm>
            <a:off x="762000" y="5393690"/>
            <a:ext cx="7061201" cy="581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0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4498" name="Google Shape;4498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5175" y="6293935"/>
            <a:ext cx="1666875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99" name="Google Shape;4499;p54"/>
          <p:cNvGrpSpPr/>
          <p:nvPr/>
        </p:nvGrpSpPr>
        <p:grpSpPr>
          <a:xfrm>
            <a:off x="-294300" y="-297475"/>
            <a:ext cx="12780600" cy="7449775"/>
            <a:chOff x="-294300" y="-297475"/>
            <a:chExt cx="12780600" cy="7449775"/>
          </a:xfrm>
        </p:grpSpPr>
        <p:grpSp>
          <p:nvGrpSpPr>
            <p:cNvPr id="4500" name="Google Shape;4500;p54"/>
            <p:cNvGrpSpPr/>
            <p:nvPr/>
          </p:nvGrpSpPr>
          <p:grpSpPr>
            <a:xfrm>
              <a:off x="-294300" y="0"/>
              <a:ext cx="180000" cy="6858000"/>
              <a:chOff x="-232" y="0"/>
              <a:chExt cx="232" cy="4320"/>
            </a:xfrm>
          </p:grpSpPr>
          <p:cxnSp>
            <p:nvCxnSpPr>
              <p:cNvPr id="4501" name="Google Shape;4501;p54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02" name="Google Shape;4502;p54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03" name="Google Shape;4503;p54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04" name="Google Shape;4504;p54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05" name="Google Shape;4505;p54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06" name="Google Shape;4506;p54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07" name="Google Shape;4507;p54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08" name="Google Shape;4508;p54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09" name="Google Shape;4509;p54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10" name="Google Shape;4510;p54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11" name="Google Shape;4511;p54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12" name="Google Shape;4512;p54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13" name="Google Shape;4513;p54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14" name="Google Shape;4514;p54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15" name="Google Shape;4515;p54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16" name="Google Shape;4516;p54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517" name="Google Shape;4517;p54"/>
            <p:cNvGrpSpPr/>
            <p:nvPr/>
          </p:nvGrpSpPr>
          <p:grpSpPr>
            <a:xfrm>
              <a:off x="12306300" y="0"/>
              <a:ext cx="180000" cy="6858000"/>
              <a:chOff x="-232" y="0"/>
              <a:chExt cx="232" cy="4320"/>
            </a:xfrm>
          </p:grpSpPr>
          <p:cxnSp>
            <p:nvCxnSpPr>
              <p:cNvPr id="4518" name="Google Shape;4518;p54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19" name="Google Shape;4519;p54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20" name="Google Shape;4520;p54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21" name="Google Shape;4521;p54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22" name="Google Shape;4522;p54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23" name="Google Shape;4523;p54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24" name="Google Shape;4524;p54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25" name="Google Shape;4525;p54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26" name="Google Shape;4526;p54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27" name="Google Shape;4527;p54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28" name="Google Shape;4528;p54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29" name="Google Shape;4529;p54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30" name="Google Shape;4530;p54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31" name="Google Shape;4531;p54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32" name="Google Shape;4532;p54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33" name="Google Shape;4533;p54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534" name="Google Shape;4534;p54"/>
            <p:cNvGrpSpPr/>
            <p:nvPr/>
          </p:nvGrpSpPr>
          <p:grpSpPr>
            <a:xfrm>
              <a:off x="1" y="-297475"/>
              <a:ext cx="12192000" cy="180000"/>
              <a:chOff x="0" y="-689"/>
              <a:chExt cx="7680" cy="232"/>
            </a:xfrm>
          </p:grpSpPr>
          <p:cxnSp>
            <p:nvCxnSpPr>
              <p:cNvPr id="4535" name="Google Shape;4535;p54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36" name="Google Shape;4536;p54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37" name="Google Shape;4537;p54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38" name="Google Shape;4538;p54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39" name="Google Shape;4539;p54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40" name="Google Shape;4540;p54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41" name="Google Shape;4541;p54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42" name="Google Shape;4542;p54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43" name="Google Shape;4543;p54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44" name="Google Shape;4544;p54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45" name="Google Shape;4545;p54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46" name="Google Shape;4546;p54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47" name="Google Shape;4547;p54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48" name="Google Shape;4548;p54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49" name="Google Shape;4549;p54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50" name="Google Shape;4550;p54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51" name="Google Shape;4551;p54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52" name="Google Shape;4552;p54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53" name="Google Shape;4553;p54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54" name="Google Shape;4554;p54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55" name="Google Shape;4555;p54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56" name="Google Shape;4556;p54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57" name="Google Shape;4557;p54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58" name="Google Shape;4558;p54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59" name="Google Shape;4559;p54"/>
              <p:cNvCxnSpPr/>
              <p:nvPr/>
            </p:nvCxnSpPr>
            <p:spPr>
              <a:xfrm>
                <a:off x="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60" name="Google Shape;4560;p54"/>
              <p:cNvCxnSpPr/>
              <p:nvPr/>
            </p:nvCxnSpPr>
            <p:spPr>
              <a:xfrm>
                <a:off x="768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561" name="Google Shape;4561;p54"/>
            <p:cNvGrpSpPr/>
            <p:nvPr/>
          </p:nvGrpSpPr>
          <p:grpSpPr>
            <a:xfrm>
              <a:off x="6351" y="6972300"/>
              <a:ext cx="12195174" cy="180000"/>
              <a:chOff x="4" y="-689"/>
              <a:chExt cx="7682" cy="232"/>
            </a:xfrm>
          </p:grpSpPr>
          <p:cxnSp>
            <p:nvCxnSpPr>
              <p:cNvPr id="4562" name="Google Shape;4562;p54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63" name="Google Shape;4563;p54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64" name="Google Shape;4564;p54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65" name="Google Shape;4565;p54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66" name="Google Shape;4566;p54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67" name="Google Shape;4567;p54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68" name="Google Shape;4568;p54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69" name="Google Shape;4569;p54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70" name="Google Shape;4570;p54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71" name="Google Shape;4571;p54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72" name="Google Shape;4572;p54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73" name="Google Shape;4573;p54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74" name="Google Shape;4574;p54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75" name="Google Shape;4575;p54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76" name="Google Shape;4576;p54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77" name="Google Shape;4577;p54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78" name="Google Shape;4578;p54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79" name="Google Shape;4579;p54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80" name="Google Shape;4580;p54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81" name="Google Shape;4581;p54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82" name="Google Shape;4582;p54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83" name="Google Shape;4583;p54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84" name="Google Shape;4584;p54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85" name="Google Shape;4585;p54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86" name="Google Shape;4586;p54"/>
              <p:cNvCxnSpPr/>
              <p:nvPr/>
            </p:nvCxnSpPr>
            <p:spPr>
              <a:xfrm>
                <a:off x="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87" name="Google Shape;4587;p54"/>
              <p:cNvCxnSpPr/>
              <p:nvPr/>
            </p:nvCxnSpPr>
            <p:spPr>
              <a:xfrm>
                <a:off x="768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9" name="Google Shape;4589;p55"/>
          <p:cNvSpPr/>
          <p:nvPr/>
        </p:nvSpPr>
        <p:spPr>
          <a:xfrm>
            <a:off x="11039475" y="6332597"/>
            <a:ext cx="1152525" cy="52540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590" name="Google Shape;4590;p55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106668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1" name="Google Shape;4591;p55"/>
          <p:cNvSpPr txBox="1">
            <a:spLocks noGrp="1"/>
          </p:cNvSpPr>
          <p:nvPr>
            <p:ph type="body" idx="1"/>
          </p:nvPr>
        </p:nvSpPr>
        <p:spPr>
          <a:xfrm>
            <a:off x="762600" y="1660524"/>
            <a:ext cx="10666800" cy="4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4592" name="Google Shape;4592;p55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58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CDCDC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3" name="Google Shape;4593;p55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4594" name="Google Shape;4594;p55"/>
          <p:cNvSpPr txBox="1"/>
          <p:nvPr/>
        </p:nvSpPr>
        <p:spPr>
          <a:xfrm>
            <a:off x="11157001" y="6356358"/>
            <a:ext cx="629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rgbClr val="CDCDCD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yellow">
  <p:cSld name="divider yellow">
    <p:bg>
      <p:bgPr>
        <a:solidFill>
          <a:srgbClr val="FFB511"/>
        </a:solidFill>
        <a:effectLst/>
      </p:bgPr>
    </p:bg>
    <p:spTree>
      <p:nvGrpSpPr>
        <p:cNvPr id="1" name="Shape 4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6" name="Google Shape;4596;p56"/>
          <p:cNvSpPr txBox="1">
            <a:spLocks noGrp="1"/>
          </p:cNvSpPr>
          <p:nvPr>
            <p:ph type="title"/>
          </p:nvPr>
        </p:nvSpPr>
        <p:spPr>
          <a:xfrm>
            <a:off x="761999" y="824907"/>
            <a:ext cx="7061201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ahoma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7" name="Google Shape;4597;p56"/>
          <p:cNvSpPr txBox="1">
            <a:spLocks noGrp="1"/>
          </p:cNvSpPr>
          <p:nvPr>
            <p:ph type="body" idx="1"/>
          </p:nvPr>
        </p:nvSpPr>
        <p:spPr>
          <a:xfrm>
            <a:off x="4368800" y="3459845"/>
            <a:ext cx="7128000" cy="18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9pPr>
          </a:lstStyle>
          <a:p>
            <a:endParaRPr/>
          </a:p>
        </p:txBody>
      </p:sp>
      <p:pic>
        <p:nvPicPr>
          <p:cNvPr id="4598" name="Google Shape;4598;p56"/>
          <p:cNvPicPr preferRelativeResize="0"/>
          <p:nvPr/>
        </p:nvPicPr>
        <p:blipFill rotWithShape="1">
          <a:blip r:embed="rId2">
            <a:alphaModFix/>
          </a:blip>
          <a:srcRect r="76333"/>
          <a:stretch/>
        </p:blipFill>
        <p:spPr>
          <a:xfrm>
            <a:off x="765176" y="6293935"/>
            <a:ext cx="394494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99" name="Google Shape;4599;p56"/>
          <p:cNvGrpSpPr/>
          <p:nvPr/>
        </p:nvGrpSpPr>
        <p:grpSpPr>
          <a:xfrm>
            <a:off x="-294300" y="-297475"/>
            <a:ext cx="12780600" cy="7449775"/>
            <a:chOff x="-294300" y="-297475"/>
            <a:chExt cx="12780600" cy="7449775"/>
          </a:xfrm>
        </p:grpSpPr>
        <p:grpSp>
          <p:nvGrpSpPr>
            <p:cNvPr id="4600" name="Google Shape;4600;p56"/>
            <p:cNvGrpSpPr/>
            <p:nvPr/>
          </p:nvGrpSpPr>
          <p:grpSpPr>
            <a:xfrm>
              <a:off x="-294300" y="0"/>
              <a:ext cx="180000" cy="6858000"/>
              <a:chOff x="-232" y="0"/>
              <a:chExt cx="232" cy="4320"/>
            </a:xfrm>
          </p:grpSpPr>
          <p:cxnSp>
            <p:nvCxnSpPr>
              <p:cNvPr id="4601" name="Google Shape;4601;p56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02" name="Google Shape;4602;p56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03" name="Google Shape;4603;p56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04" name="Google Shape;4604;p56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05" name="Google Shape;4605;p56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06" name="Google Shape;4606;p56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07" name="Google Shape;4607;p56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08" name="Google Shape;4608;p56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09" name="Google Shape;4609;p56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10" name="Google Shape;4610;p56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11" name="Google Shape;4611;p56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12" name="Google Shape;4612;p56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13" name="Google Shape;4613;p56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14" name="Google Shape;4614;p56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15" name="Google Shape;4615;p56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16" name="Google Shape;4616;p56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617" name="Google Shape;4617;p56"/>
            <p:cNvGrpSpPr/>
            <p:nvPr/>
          </p:nvGrpSpPr>
          <p:grpSpPr>
            <a:xfrm>
              <a:off x="12306300" y="0"/>
              <a:ext cx="180000" cy="6858000"/>
              <a:chOff x="-232" y="0"/>
              <a:chExt cx="232" cy="4320"/>
            </a:xfrm>
          </p:grpSpPr>
          <p:cxnSp>
            <p:nvCxnSpPr>
              <p:cNvPr id="4618" name="Google Shape;4618;p56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19" name="Google Shape;4619;p56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20" name="Google Shape;4620;p56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21" name="Google Shape;4621;p56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22" name="Google Shape;4622;p56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23" name="Google Shape;4623;p56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24" name="Google Shape;4624;p56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25" name="Google Shape;4625;p56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26" name="Google Shape;4626;p56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27" name="Google Shape;4627;p56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28" name="Google Shape;4628;p56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29" name="Google Shape;4629;p56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30" name="Google Shape;4630;p56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31" name="Google Shape;4631;p56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32" name="Google Shape;4632;p56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33" name="Google Shape;4633;p56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634" name="Google Shape;4634;p56"/>
            <p:cNvGrpSpPr/>
            <p:nvPr/>
          </p:nvGrpSpPr>
          <p:grpSpPr>
            <a:xfrm>
              <a:off x="1" y="-297475"/>
              <a:ext cx="12192000" cy="180000"/>
              <a:chOff x="0" y="-689"/>
              <a:chExt cx="7680" cy="232"/>
            </a:xfrm>
          </p:grpSpPr>
          <p:cxnSp>
            <p:nvCxnSpPr>
              <p:cNvPr id="4635" name="Google Shape;4635;p56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36" name="Google Shape;4636;p56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37" name="Google Shape;4637;p56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38" name="Google Shape;4638;p56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39" name="Google Shape;4639;p56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40" name="Google Shape;4640;p56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41" name="Google Shape;4641;p56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42" name="Google Shape;4642;p56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43" name="Google Shape;4643;p56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44" name="Google Shape;4644;p56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45" name="Google Shape;4645;p56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46" name="Google Shape;4646;p56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47" name="Google Shape;4647;p56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48" name="Google Shape;4648;p56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49" name="Google Shape;4649;p56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50" name="Google Shape;4650;p56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51" name="Google Shape;4651;p56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52" name="Google Shape;4652;p56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53" name="Google Shape;4653;p56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54" name="Google Shape;4654;p56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55" name="Google Shape;4655;p56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56" name="Google Shape;4656;p56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57" name="Google Shape;4657;p56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58" name="Google Shape;4658;p56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59" name="Google Shape;4659;p56"/>
              <p:cNvCxnSpPr/>
              <p:nvPr/>
            </p:nvCxnSpPr>
            <p:spPr>
              <a:xfrm>
                <a:off x="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60" name="Google Shape;4660;p56"/>
              <p:cNvCxnSpPr/>
              <p:nvPr/>
            </p:nvCxnSpPr>
            <p:spPr>
              <a:xfrm>
                <a:off x="768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661" name="Google Shape;4661;p56"/>
            <p:cNvGrpSpPr/>
            <p:nvPr/>
          </p:nvGrpSpPr>
          <p:grpSpPr>
            <a:xfrm>
              <a:off x="6351" y="6972300"/>
              <a:ext cx="12195174" cy="180000"/>
              <a:chOff x="4" y="-689"/>
              <a:chExt cx="7682" cy="232"/>
            </a:xfrm>
          </p:grpSpPr>
          <p:cxnSp>
            <p:nvCxnSpPr>
              <p:cNvPr id="4662" name="Google Shape;4662;p56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63" name="Google Shape;4663;p56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64" name="Google Shape;4664;p56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65" name="Google Shape;4665;p56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66" name="Google Shape;4666;p56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67" name="Google Shape;4667;p56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68" name="Google Shape;4668;p56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69" name="Google Shape;4669;p56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70" name="Google Shape;4670;p56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71" name="Google Shape;4671;p56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72" name="Google Shape;4672;p56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73" name="Google Shape;4673;p56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74" name="Google Shape;4674;p56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75" name="Google Shape;4675;p56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76" name="Google Shape;4676;p56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77" name="Google Shape;4677;p56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78" name="Google Shape;4678;p56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79" name="Google Shape;4679;p56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80" name="Google Shape;4680;p56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81" name="Google Shape;4681;p56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82" name="Google Shape;4682;p56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83" name="Google Shape;4683;p56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84" name="Google Shape;4684;p56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85" name="Google Shape;4685;p56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86" name="Google Shape;4686;p56"/>
              <p:cNvCxnSpPr/>
              <p:nvPr/>
            </p:nvCxnSpPr>
            <p:spPr>
              <a:xfrm>
                <a:off x="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87" name="Google Shape;4687;p56"/>
              <p:cNvCxnSpPr/>
              <p:nvPr/>
            </p:nvCxnSpPr>
            <p:spPr>
              <a:xfrm>
                <a:off x="768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4688" name="Google Shape;4688;p56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58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9" name="Google Shape;4689;p56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4690" name="Google Shape;4690;p56"/>
          <p:cNvSpPr txBox="1"/>
          <p:nvPr/>
        </p:nvSpPr>
        <p:spPr>
          <a:xfrm>
            <a:off x="11157001" y="6356358"/>
            <a:ext cx="629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blue" type="secHead">
  <p:cSld name="SECTION_HEADER">
    <p:bg>
      <p:bgPr>
        <a:solidFill>
          <a:srgbClr val="2175D9"/>
        </a:solidFill>
        <a:effectLst/>
      </p:bgPr>
    </p:bg>
    <p:spTree>
      <p:nvGrpSpPr>
        <p:cNvPr id="1" name="Shape 4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2" name="Google Shape;4692;p57"/>
          <p:cNvSpPr txBox="1">
            <a:spLocks noGrp="1"/>
          </p:cNvSpPr>
          <p:nvPr>
            <p:ph type="title"/>
          </p:nvPr>
        </p:nvSpPr>
        <p:spPr>
          <a:xfrm>
            <a:off x="761999" y="824907"/>
            <a:ext cx="7061201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ahoma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3" name="Google Shape;4693;p57"/>
          <p:cNvSpPr txBox="1">
            <a:spLocks noGrp="1"/>
          </p:cNvSpPr>
          <p:nvPr>
            <p:ph type="body" idx="1"/>
          </p:nvPr>
        </p:nvSpPr>
        <p:spPr>
          <a:xfrm>
            <a:off x="4368800" y="3459845"/>
            <a:ext cx="7128000" cy="18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9pPr>
          </a:lstStyle>
          <a:p>
            <a:endParaRPr/>
          </a:p>
        </p:txBody>
      </p:sp>
      <p:pic>
        <p:nvPicPr>
          <p:cNvPr id="4694" name="Google Shape;4694;p57"/>
          <p:cNvPicPr preferRelativeResize="0"/>
          <p:nvPr/>
        </p:nvPicPr>
        <p:blipFill rotWithShape="1">
          <a:blip r:embed="rId2">
            <a:alphaModFix/>
          </a:blip>
          <a:srcRect r="76333"/>
          <a:stretch/>
        </p:blipFill>
        <p:spPr>
          <a:xfrm>
            <a:off x="765176" y="6293935"/>
            <a:ext cx="394494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95" name="Google Shape;4695;p57"/>
          <p:cNvGrpSpPr/>
          <p:nvPr/>
        </p:nvGrpSpPr>
        <p:grpSpPr>
          <a:xfrm>
            <a:off x="-294300" y="-297475"/>
            <a:ext cx="12780600" cy="7449775"/>
            <a:chOff x="-294300" y="-297475"/>
            <a:chExt cx="12780600" cy="7449775"/>
          </a:xfrm>
        </p:grpSpPr>
        <p:grpSp>
          <p:nvGrpSpPr>
            <p:cNvPr id="4696" name="Google Shape;4696;p57"/>
            <p:cNvGrpSpPr/>
            <p:nvPr/>
          </p:nvGrpSpPr>
          <p:grpSpPr>
            <a:xfrm>
              <a:off x="-294300" y="0"/>
              <a:ext cx="180000" cy="6858000"/>
              <a:chOff x="-232" y="0"/>
              <a:chExt cx="232" cy="4320"/>
            </a:xfrm>
          </p:grpSpPr>
          <p:cxnSp>
            <p:nvCxnSpPr>
              <p:cNvPr id="4697" name="Google Shape;4697;p57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98" name="Google Shape;4698;p57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99" name="Google Shape;4699;p57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00" name="Google Shape;4700;p57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01" name="Google Shape;4701;p57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02" name="Google Shape;4702;p57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03" name="Google Shape;4703;p57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04" name="Google Shape;4704;p57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05" name="Google Shape;4705;p57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06" name="Google Shape;4706;p57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07" name="Google Shape;4707;p57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08" name="Google Shape;4708;p57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09" name="Google Shape;4709;p57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10" name="Google Shape;4710;p57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11" name="Google Shape;4711;p57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12" name="Google Shape;4712;p57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713" name="Google Shape;4713;p57"/>
            <p:cNvGrpSpPr/>
            <p:nvPr/>
          </p:nvGrpSpPr>
          <p:grpSpPr>
            <a:xfrm>
              <a:off x="12306300" y="0"/>
              <a:ext cx="180000" cy="6858000"/>
              <a:chOff x="-232" y="0"/>
              <a:chExt cx="232" cy="4320"/>
            </a:xfrm>
          </p:grpSpPr>
          <p:cxnSp>
            <p:nvCxnSpPr>
              <p:cNvPr id="4714" name="Google Shape;4714;p57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15" name="Google Shape;4715;p57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16" name="Google Shape;4716;p57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17" name="Google Shape;4717;p57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18" name="Google Shape;4718;p57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19" name="Google Shape;4719;p57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20" name="Google Shape;4720;p57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21" name="Google Shape;4721;p57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22" name="Google Shape;4722;p57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23" name="Google Shape;4723;p57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24" name="Google Shape;4724;p57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25" name="Google Shape;4725;p57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26" name="Google Shape;4726;p57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27" name="Google Shape;4727;p57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28" name="Google Shape;4728;p57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29" name="Google Shape;4729;p57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730" name="Google Shape;4730;p57"/>
            <p:cNvGrpSpPr/>
            <p:nvPr/>
          </p:nvGrpSpPr>
          <p:grpSpPr>
            <a:xfrm>
              <a:off x="1" y="-297475"/>
              <a:ext cx="12192000" cy="180000"/>
              <a:chOff x="0" y="-689"/>
              <a:chExt cx="7680" cy="232"/>
            </a:xfrm>
          </p:grpSpPr>
          <p:cxnSp>
            <p:nvCxnSpPr>
              <p:cNvPr id="4731" name="Google Shape;4731;p57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32" name="Google Shape;4732;p57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33" name="Google Shape;4733;p57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34" name="Google Shape;4734;p57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35" name="Google Shape;4735;p57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36" name="Google Shape;4736;p57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37" name="Google Shape;4737;p57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38" name="Google Shape;4738;p57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39" name="Google Shape;4739;p57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40" name="Google Shape;4740;p57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41" name="Google Shape;4741;p57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42" name="Google Shape;4742;p57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43" name="Google Shape;4743;p57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44" name="Google Shape;4744;p57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45" name="Google Shape;4745;p57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46" name="Google Shape;4746;p57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47" name="Google Shape;4747;p57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48" name="Google Shape;4748;p57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49" name="Google Shape;4749;p57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50" name="Google Shape;4750;p57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51" name="Google Shape;4751;p57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52" name="Google Shape;4752;p57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53" name="Google Shape;4753;p57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54" name="Google Shape;4754;p57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55" name="Google Shape;4755;p57"/>
              <p:cNvCxnSpPr/>
              <p:nvPr/>
            </p:nvCxnSpPr>
            <p:spPr>
              <a:xfrm>
                <a:off x="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56" name="Google Shape;4756;p57"/>
              <p:cNvCxnSpPr/>
              <p:nvPr/>
            </p:nvCxnSpPr>
            <p:spPr>
              <a:xfrm>
                <a:off x="768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757" name="Google Shape;4757;p57"/>
            <p:cNvGrpSpPr/>
            <p:nvPr/>
          </p:nvGrpSpPr>
          <p:grpSpPr>
            <a:xfrm>
              <a:off x="6351" y="6972300"/>
              <a:ext cx="12195174" cy="180000"/>
              <a:chOff x="4" y="-689"/>
              <a:chExt cx="7682" cy="232"/>
            </a:xfrm>
          </p:grpSpPr>
          <p:cxnSp>
            <p:nvCxnSpPr>
              <p:cNvPr id="4758" name="Google Shape;4758;p57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59" name="Google Shape;4759;p57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60" name="Google Shape;4760;p57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61" name="Google Shape;4761;p57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62" name="Google Shape;4762;p57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63" name="Google Shape;4763;p57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64" name="Google Shape;4764;p57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65" name="Google Shape;4765;p57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66" name="Google Shape;4766;p57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67" name="Google Shape;4767;p57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68" name="Google Shape;4768;p57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69" name="Google Shape;4769;p57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70" name="Google Shape;4770;p57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71" name="Google Shape;4771;p57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72" name="Google Shape;4772;p57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73" name="Google Shape;4773;p57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74" name="Google Shape;4774;p57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75" name="Google Shape;4775;p57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76" name="Google Shape;4776;p57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77" name="Google Shape;4777;p57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78" name="Google Shape;4778;p57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79" name="Google Shape;4779;p57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80" name="Google Shape;4780;p57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81" name="Google Shape;4781;p57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82" name="Google Shape;4782;p57"/>
              <p:cNvCxnSpPr/>
              <p:nvPr/>
            </p:nvCxnSpPr>
            <p:spPr>
              <a:xfrm>
                <a:off x="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83" name="Google Shape;4783;p57"/>
              <p:cNvCxnSpPr/>
              <p:nvPr/>
            </p:nvCxnSpPr>
            <p:spPr>
              <a:xfrm>
                <a:off x="768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4784" name="Google Shape;4784;p57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58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5" name="Google Shape;4785;p57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4786" name="Google Shape;4786;p57"/>
          <p:cNvSpPr txBox="1"/>
          <p:nvPr/>
        </p:nvSpPr>
        <p:spPr>
          <a:xfrm>
            <a:off x="11157001" y="6356358"/>
            <a:ext cx="629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8" name="Google Shape;4788;p58"/>
          <p:cNvSpPr/>
          <p:nvPr/>
        </p:nvSpPr>
        <p:spPr>
          <a:xfrm>
            <a:off x="11039475" y="6332597"/>
            <a:ext cx="1152525" cy="52540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89" name="Google Shape;4789;p58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58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CDCDC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0" name="Google Shape;4790;p58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4791" name="Google Shape;4791;p58"/>
          <p:cNvSpPr txBox="1"/>
          <p:nvPr/>
        </p:nvSpPr>
        <p:spPr>
          <a:xfrm>
            <a:off x="11157001" y="6356358"/>
            <a:ext cx="629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rgbClr val="CDCDCD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red">
  <p:cSld name="divider red">
    <p:bg>
      <p:bgPr>
        <a:solidFill>
          <a:srgbClr val="E74536"/>
        </a:solidFill>
        <a:effectLst/>
      </p:bgPr>
    </p:bg>
    <p:spTree>
      <p:nvGrpSpPr>
        <p:cNvPr id="1" name="Shape 4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3" name="Google Shape;4793;p59"/>
          <p:cNvSpPr txBox="1">
            <a:spLocks noGrp="1"/>
          </p:cNvSpPr>
          <p:nvPr>
            <p:ph type="title"/>
          </p:nvPr>
        </p:nvSpPr>
        <p:spPr>
          <a:xfrm>
            <a:off x="761999" y="824907"/>
            <a:ext cx="7061201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ahoma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4" name="Google Shape;4794;p59"/>
          <p:cNvSpPr txBox="1">
            <a:spLocks noGrp="1"/>
          </p:cNvSpPr>
          <p:nvPr>
            <p:ph type="body" idx="1"/>
          </p:nvPr>
        </p:nvSpPr>
        <p:spPr>
          <a:xfrm>
            <a:off x="4368800" y="3459845"/>
            <a:ext cx="7128000" cy="18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9pPr>
          </a:lstStyle>
          <a:p>
            <a:endParaRPr/>
          </a:p>
        </p:txBody>
      </p:sp>
      <p:sp>
        <p:nvSpPr>
          <p:cNvPr id="4795" name="Google Shape;4795;p59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58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6" name="Google Shape;4796;p59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pic>
        <p:nvPicPr>
          <p:cNvPr id="4797" name="Google Shape;4797;p59"/>
          <p:cNvPicPr preferRelativeResize="0"/>
          <p:nvPr/>
        </p:nvPicPr>
        <p:blipFill rotWithShape="1">
          <a:blip r:embed="rId2">
            <a:alphaModFix/>
          </a:blip>
          <a:srcRect r="76333"/>
          <a:stretch/>
        </p:blipFill>
        <p:spPr>
          <a:xfrm>
            <a:off x="765176" y="6293935"/>
            <a:ext cx="394494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98" name="Google Shape;4798;p59"/>
          <p:cNvGrpSpPr/>
          <p:nvPr/>
        </p:nvGrpSpPr>
        <p:grpSpPr>
          <a:xfrm>
            <a:off x="-294300" y="-297475"/>
            <a:ext cx="12780600" cy="7449775"/>
            <a:chOff x="-294300" y="-297475"/>
            <a:chExt cx="12780600" cy="7449775"/>
          </a:xfrm>
        </p:grpSpPr>
        <p:grpSp>
          <p:nvGrpSpPr>
            <p:cNvPr id="4799" name="Google Shape;4799;p59"/>
            <p:cNvGrpSpPr/>
            <p:nvPr/>
          </p:nvGrpSpPr>
          <p:grpSpPr>
            <a:xfrm>
              <a:off x="-294300" y="0"/>
              <a:ext cx="180000" cy="6858000"/>
              <a:chOff x="-232" y="0"/>
              <a:chExt cx="232" cy="4320"/>
            </a:xfrm>
          </p:grpSpPr>
          <p:cxnSp>
            <p:nvCxnSpPr>
              <p:cNvPr id="4800" name="Google Shape;4800;p59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01" name="Google Shape;4801;p59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02" name="Google Shape;4802;p59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03" name="Google Shape;4803;p59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04" name="Google Shape;4804;p59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05" name="Google Shape;4805;p59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06" name="Google Shape;4806;p59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07" name="Google Shape;4807;p59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08" name="Google Shape;4808;p59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09" name="Google Shape;4809;p59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10" name="Google Shape;4810;p59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11" name="Google Shape;4811;p59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12" name="Google Shape;4812;p59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13" name="Google Shape;4813;p59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14" name="Google Shape;4814;p59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15" name="Google Shape;4815;p59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816" name="Google Shape;4816;p59"/>
            <p:cNvGrpSpPr/>
            <p:nvPr/>
          </p:nvGrpSpPr>
          <p:grpSpPr>
            <a:xfrm>
              <a:off x="12306300" y="0"/>
              <a:ext cx="180000" cy="6858000"/>
              <a:chOff x="-232" y="0"/>
              <a:chExt cx="232" cy="4320"/>
            </a:xfrm>
          </p:grpSpPr>
          <p:cxnSp>
            <p:nvCxnSpPr>
              <p:cNvPr id="4817" name="Google Shape;4817;p59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18" name="Google Shape;4818;p59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19" name="Google Shape;4819;p59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20" name="Google Shape;4820;p59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21" name="Google Shape;4821;p59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22" name="Google Shape;4822;p59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23" name="Google Shape;4823;p59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24" name="Google Shape;4824;p59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25" name="Google Shape;4825;p59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26" name="Google Shape;4826;p59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27" name="Google Shape;4827;p59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28" name="Google Shape;4828;p59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29" name="Google Shape;4829;p59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30" name="Google Shape;4830;p59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31" name="Google Shape;4831;p59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32" name="Google Shape;4832;p59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833" name="Google Shape;4833;p59"/>
            <p:cNvGrpSpPr/>
            <p:nvPr/>
          </p:nvGrpSpPr>
          <p:grpSpPr>
            <a:xfrm>
              <a:off x="1" y="-297475"/>
              <a:ext cx="12192000" cy="180000"/>
              <a:chOff x="0" y="-689"/>
              <a:chExt cx="7680" cy="232"/>
            </a:xfrm>
          </p:grpSpPr>
          <p:cxnSp>
            <p:nvCxnSpPr>
              <p:cNvPr id="4834" name="Google Shape;4834;p59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35" name="Google Shape;4835;p59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36" name="Google Shape;4836;p59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37" name="Google Shape;4837;p59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38" name="Google Shape;4838;p59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39" name="Google Shape;4839;p59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40" name="Google Shape;4840;p59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41" name="Google Shape;4841;p59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42" name="Google Shape;4842;p59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43" name="Google Shape;4843;p59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44" name="Google Shape;4844;p59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45" name="Google Shape;4845;p59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46" name="Google Shape;4846;p59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47" name="Google Shape;4847;p59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48" name="Google Shape;4848;p59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49" name="Google Shape;4849;p59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50" name="Google Shape;4850;p59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51" name="Google Shape;4851;p59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52" name="Google Shape;4852;p59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53" name="Google Shape;4853;p59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54" name="Google Shape;4854;p59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55" name="Google Shape;4855;p59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56" name="Google Shape;4856;p59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57" name="Google Shape;4857;p59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58" name="Google Shape;4858;p59"/>
              <p:cNvCxnSpPr/>
              <p:nvPr/>
            </p:nvCxnSpPr>
            <p:spPr>
              <a:xfrm>
                <a:off x="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59" name="Google Shape;4859;p59"/>
              <p:cNvCxnSpPr/>
              <p:nvPr/>
            </p:nvCxnSpPr>
            <p:spPr>
              <a:xfrm>
                <a:off x="768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860" name="Google Shape;4860;p59"/>
            <p:cNvGrpSpPr/>
            <p:nvPr/>
          </p:nvGrpSpPr>
          <p:grpSpPr>
            <a:xfrm>
              <a:off x="6351" y="6972300"/>
              <a:ext cx="12195174" cy="180000"/>
              <a:chOff x="4" y="-689"/>
              <a:chExt cx="7682" cy="232"/>
            </a:xfrm>
          </p:grpSpPr>
          <p:cxnSp>
            <p:nvCxnSpPr>
              <p:cNvPr id="4861" name="Google Shape;4861;p59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62" name="Google Shape;4862;p59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63" name="Google Shape;4863;p59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64" name="Google Shape;4864;p59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65" name="Google Shape;4865;p59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66" name="Google Shape;4866;p59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67" name="Google Shape;4867;p59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68" name="Google Shape;4868;p59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69" name="Google Shape;4869;p59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70" name="Google Shape;4870;p59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71" name="Google Shape;4871;p59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72" name="Google Shape;4872;p59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73" name="Google Shape;4873;p59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74" name="Google Shape;4874;p59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75" name="Google Shape;4875;p59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76" name="Google Shape;4876;p59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77" name="Google Shape;4877;p59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78" name="Google Shape;4878;p59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79" name="Google Shape;4879;p59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80" name="Google Shape;4880;p59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81" name="Google Shape;4881;p59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82" name="Google Shape;4882;p59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83" name="Google Shape;4883;p59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84" name="Google Shape;4884;p59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85" name="Google Shape;4885;p59"/>
              <p:cNvCxnSpPr/>
              <p:nvPr/>
            </p:nvCxnSpPr>
            <p:spPr>
              <a:xfrm>
                <a:off x="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86" name="Google Shape;4886;p59"/>
              <p:cNvCxnSpPr/>
              <p:nvPr/>
            </p:nvCxnSpPr>
            <p:spPr>
              <a:xfrm>
                <a:off x="768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4887" name="Google Shape;4887;p59"/>
          <p:cNvSpPr txBox="1"/>
          <p:nvPr/>
        </p:nvSpPr>
        <p:spPr>
          <a:xfrm>
            <a:off x="6075218" y="6356358"/>
            <a:ext cx="50458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© Randstad</a:t>
            </a:r>
            <a:endParaRPr sz="10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88" name="Google Shape;4888;p59"/>
          <p:cNvSpPr txBox="1"/>
          <p:nvPr/>
        </p:nvSpPr>
        <p:spPr>
          <a:xfrm>
            <a:off x="11166525" y="6356358"/>
            <a:ext cx="2571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it-IT"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‹N›</a:t>
            </a:fld>
            <a:endParaRPr sz="10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89" name="Google Shape;4889;p59"/>
          <p:cNvSpPr txBox="1"/>
          <p:nvPr/>
        </p:nvSpPr>
        <p:spPr>
          <a:xfrm>
            <a:off x="11157001" y="6356358"/>
            <a:ext cx="629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harts">
  <p:cSld name="1_two charts">
    <p:spTree>
      <p:nvGrpSpPr>
        <p:cNvPr id="1" name="Shape 4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1" name="Google Shape;4891;p60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106668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2" name="Google Shape;4892;p60"/>
          <p:cNvSpPr txBox="1">
            <a:spLocks noGrp="1"/>
          </p:cNvSpPr>
          <p:nvPr>
            <p:ph type="body" idx="1"/>
          </p:nvPr>
        </p:nvSpPr>
        <p:spPr>
          <a:xfrm>
            <a:off x="762599" y="1660524"/>
            <a:ext cx="5112000" cy="496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2"/>
                </a:solidFill>
              </a:defRPr>
            </a:lvl1pPr>
            <a:lvl2pPr marL="914400" lvl="1" indent="-355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  <a:defRPr/>
            </a:lvl5pPr>
            <a:lvl6pPr marL="2743200" lvl="5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  <a:defRPr/>
            </a:lvl6pPr>
            <a:lvl7pPr marL="3200400" lvl="6" indent="-3175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–"/>
              <a:defRPr/>
            </a:lvl7pPr>
            <a:lvl8pPr marL="3657600" lvl="7" indent="-3175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–"/>
              <a:defRPr/>
            </a:lvl8pPr>
            <a:lvl9pPr marL="4114800" lvl="8" indent="-3175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–"/>
              <a:defRPr/>
            </a:lvl9pPr>
          </a:lstStyle>
          <a:p>
            <a:endParaRPr/>
          </a:p>
        </p:txBody>
      </p:sp>
      <p:sp>
        <p:nvSpPr>
          <p:cNvPr id="4893" name="Google Shape;4893;p60"/>
          <p:cNvSpPr>
            <a:spLocks noGrp="1"/>
          </p:cNvSpPr>
          <p:nvPr>
            <p:ph type="chart" idx="2"/>
          </p:nvPr>
        </p:nvSpPr>
        <p:spPr>
          <a:xfrm>
            <a:off x="762600" y="2200524"/>
            <a:ext cx="5112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R="0"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ahoma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Tahoma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Tahoma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Tahoma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–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–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894" name="Google Shape;4894;p60"/>
          <p:cNvSpPr txBox="1">
            <a:spLocks noGrp="1"/>
          </p:cNvSpPr>
          <p:nvPr>
            <p:ph type="body" idx="3"/>
          </p:nvPr>
        </p:nvSpPr>
        <p:spPr>
          <a:xfrm>
            <a:off x="6317400" y="1660524"/>
            <a:ext cx="5112000" cy="496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2"/>
                </a:solidFill>
              </a:defRPr>
            </a:lvl1pPr>
            <a:lvl2pPr marL="914400" lvl="1" indent="-355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  <a:defRPr/>
            </a:lvl5pPr>
            <a:lvl6pPr marL="2743200" lvl="5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  <a:defRPr/>
            </a:lvl6pPr>
            <a:lvl7pPr marL="3200400" lvl="6" indent="-3175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–"/>
              <a:defRPr/>
            </a:lvl7pPr>
            <a:lvl8pPr marL="3657600" lvl="7" indent="-3175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–"/>
              <a:defRPr/>
            </a:lvl8pPr>
            <a:lvl9pPr marL="4114800" lvl="8" indent="-3175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–"/>
              <a:defRPr/>
            </a:lvl9pPr>
          </a:lstStyle>
          <a:p>
            <a:endParaRPr/>
          </a:p>
        </p:txBody>
      </p:sp>
      <p:sp>
        <p:nvSpPr>
          <p:cNvPr id="4895" name="Google Shape;4895;p60"/>
          <p:cNvSpPr>
            <a:spLocks noGrp="1"/>
          </p:cNvSpPr>
          <p:nvPr>
            <p:ph type="chart" idx="4"/>
          </p:nvPr>
        </p:nvSpPr>
        <p:spPr>
          <a:xfrm>
            <a:off x="6317400" y="2200524"/>
            <a:ext cx="5112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R="0"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ahoma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Tahoma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Tahoma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Tahoma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–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–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896" name="Google Shape;4896;p60"/>
          <p:cNvSpPr/>
          <p:nvPr/>
        </p:nvSpPr>
        <p:spPr>
          <a:xfrm>
            <a:off x="11039475" y="6332597"/>
            <a:ext cx="1152525" cy="52540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7" name="Google Shape;4897;p60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58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CDCDC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8" name="Google Shape;4898;p60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4899" name="Google Shape;4899;p60"/>
          <p:cNvSpPr txBox="1"/>
          <p:nvPr/>
        </p:nvSpPr>
        <p:spPr>
          <a:xfrm>
            <a:off x="11157001" y="6356358"/>
            <a:ext cx="629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rgbClr val="CDCDCD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endParaRPr sz="1000" b="0" i="0" u="none" strike="noStrike" cap="none">
              <a:solidFill>
                <a:srgbClr val="CDCDC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dark blue: tech&amp;touch">
  <p:cSld name="title slide dark blue: tech&amp;touch">
    <p:bg>
      <p:bgPr>
        <a:solidFill>
          <a:srgbClr val="0F1941"/>
        </a:solidFill>
        <a:effectLst/>
      </p:bgPr>
    </p:bg>
    <p:spTree>
      <p:nvGrpSpPr>
        <p:cNvPr id="1" name="Shape 4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01" name="Google Shape;4901;p61"/>
          <p:cNvGrpSpPr/>
          <p:nvPr/>
        </p:nvGrpSpPr>
        <p:grpSpPr>
          <a:xfrm>
            <a:off x="6804025" y="1587"/>
            <a:ext cx="5391153" cy="6196724"/>
            <a:chOff x="2448" y="567"/>
            <a:chExt cx="2784" cy="3200"/>
          </a:xfrm>
        </p:grpSpPr>
        <p:sp>
          <p:nvSpPr>
            <p:cNvPr id="4902" name="Google Shape;4902;p61"/>
            <p:cNvSpPr/>
            <p:nvPr/>
          </p:nvSpPr>
          <p:spPr>
            <a:xfrm>
              <a:off x="3920" y="1050"/>
              <a:ext cx="249" cy="777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903" name="Google Shape;4903;p61"/>
            <p:cNvSpPr/>
            <p:nvPr/>
          </p:nvSpPr>
          <p:spPr>
            <a:xfrm>
              <a:off x="4239" y="1040"/>
              <a:ext cx="797" cy="797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0"/>
                  </a:moveTo>
                  <a:cubicBezTo>
                    <a:pt x="88" y="0"/>
                    <a:pt x="0" y="88"/>
                    <a:pt x="0" y="195"/>
                  </a:cubicBezTo>
                  <a:cubicBezTo>
                    <a:pt x="0" y="303"/>
                    <a:pt x="88" y="390"/>
                    <a:pt x="195" y="390"/>
                  </a:cubicBezTo>
                  <a:cubicBezTo>
                    <a:pt x="303" y="390"/>
                    <a:pt x="390" y="303"/>
                    <a:pt x="390" y="195"/>
                  </a:cubicBezTo>
                  <a:cubicBezTo>
                    <a:pt x="390" y="88"/>
                    <a:pt x="303" y="0"/>
                    <a:pt x="195" y="0"/>
                  </a:cubicBezTo>
                  <a:moveTo>
                    <a:pt x="195" y="126"/>
                  </a:moveTo>
                  <a:cubicBezTo>
                    <a:pt x="234" y="126"/>
                    <a:pt x="265" y="157"/>
                    <a:pt x="265" y="195"/>
                  </a:cubicBezTo>
                  <a:cubicBezTo>
                    <a:pt x="265" y="233"/>
                    <a:pt x="234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ubicBezTo>
                    <a:pt x="126" y="157"/>
                    <a:pt x="157" y="126"/>
                    <a:pt x="195" y="12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904" name="Google Shape;4904;p61"/>
            <p:cNvSpPr/>
            <p:nvPr/>
          </p:nvSpPr>
          <p:spPr>
            <a:xfrm>
              <a:off x="3623" y="2023"/>
              <a:ext cx="798" cy="797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0"/>
                  </a:moveTo>
                  <a:cubicBezTo>
                    <a:pt x="87" y="0"/>
                    <a:pt x="0" y="87"/>
                    <a:pt x="0" y="195"/>
                  </a:cubicBezTo>
                  <a:cubicBezTo>
                    <a:pt x="0" y="303"/>
                    <a:pt x="87" y="390"/>
                    <a:pt x="195" y="390"/>
                  </a:cubicBezTo>
                  <a:cubicBezTo>
                    <a:pt x="303" y="390"/>
                    <a:pt x="390" y="303"/>
                    <a:pt x="390" y="195"/>
                  </a:cubicBezTo>
                  <a:cubicBezTo>
                    <a:pt x="390" y="87"/>
                    <a:pt x="303" y="0"/>
                    <a:pt x="195" y="0"/>
                  </a:cubicBezTo>
                  <a:moveTo>
                    <a:pt x="195" y="126"/>
                  </a:moveTo>
                  <a:cubicBezTo>
                    <a:pt x="233" y="126"/>
                    <a:pt x="264" y="157"/>
                    <a:pt x="264" y="195"/>
                  </a:cubicBezTo>
                  <a:cubicBezTo>
                    <a:pt x="264" y="233"/>
                    <a:pt x="233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ubicBezTo>
                    <a:pt x="126" y="157"/>
                    <a:pt x="157" y="126"/>
                    <a:pt x="195" y="12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905" name="Google Shape;4905;p61"/>
            <p:cNvSpPr/>
            <p:nvPr/>
          </p:nvSpPr>
          <p:spPr>
            <a:xfrm>
              <a:off x="2448" y="2910"/>
              <a:ext cx="797" cy="798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0"/>
                  </a:moveTo>
                  <a:cubicBezTo>
                    <a:pt x="87" y="0"/>
                    <a:pt x="0" y="87"/>
                    <a:pt x="0" y="195"/>
                  </a:cubicBezTo>
                  <a:cubicBezTo>
                    <a:pt x="0" y="302"/>
                    <a:pt x="87" y="390"/>
                    <a:pt x="195" y="390"/>
                  </a:cubicBezTo>
                  <a:cubicBezTo>
                    <a:pt x="303" y="390"/>
                    <a:pt x="390" y="302"/>
                    <a:pt x="390" y="195"/>
                  </a:cubicBezTo>
                  <a:cubicBezTo>
                    <a:pt x="390" y="87"/>
                    <a:pt x="303" y="0"/>
                    <a:pt x="195" y="0"/>
                  </a:cubicBezTo>
                  <a:moveTo>
                    <a:pt x="195" y="126"/>
                  </a:moveTo>
                  <a:cubicBezTo>
                    <a:pt x="233" y="126"/>
                    <a:pt x="264" y="157"/>
                    <a:pt x="264" y="195"/>
                  </a:cubicBezTo>
                  <a:cubicBezTo>
                    <a:pt x="264" y="233"/>
                    <a:pt x="233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ubicBezTo>
                    <a:pt x="126" y="157"/>
                    <a:pt x="157" y="126"/>
                    <a:pt x="195" y="12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906" name="Google Shape;4906;p61"/>
            <p:cNvSpPr/>
            <p:nvPr/>
          </p:nvSpPr>
          <p:spPr>
            <a:xfrm>
              <a:off x="3303" y="2031"/>
              <a:ext cx="249" cy="77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907" name="Google Shape;4907;p61"/>
            <p:cNvSpPr/>
            <p:nvPr/>
          </p:nvSpPr>
          <p:spPr>
            <a:xfrm>
              <a:off x="2969" y="2031"/>
              <a:ext cx="250" cy="77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908" name="Google Shape;4908;p61"/>
            <p:cNvSpPr/>
            <p:nvPr/>
          </p:nvSpPr>
          <p:spPr>
            <a:xfrm>
              <a:off x="4496" y="2031"/>
              <a:ext cx="250" cy="77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909" name="Google Shape;4909;p61"/>
            <p:cNvSpPr/>
            <p:nvPr/>
          </p:nvSpPr>
          <p:spPr>
            <a:xfrm>
              <a:off x="4351" y="2964"/>
              <a:ext cx="249" cy="77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910" name="Google Shape;4910;p61"/>
            <p:cNvSpPr/>
            <p:nvPr/>
          </p:nvSpPr>
          <p:spPr>
            <a:xfrm>
              <a:off x="3313" y="2937"/>
              <a:ext cx="971" cy="830"/>
            </a:xfrm>
            <a:custGeom>
              <a:avLst/>
              <a:gdLst/>
              <a:ahLst/>
              <a:cxnLst/>
              <a:rect l="l" t="t" r="r" b="b"/>
              <a:pathLst>
                <a:path w="475" h="406" extrusionOk="0">
                  <a:moveTo>
                    <a:pt x="236" y="62"/>
                  </a:moveTo>
                  <a:cubicBezTo>
                    <a:pt x="242" y="55"/>
                    <a:pt x="248" y="47"/>
                    <a:pt x="254" y="42"/>
                  </a:cubicBezTo>
                  <a:cubicBezTo>
                    <a:pt x="292" y="9"/>
                    <a:pt x="336" y="0"/>
                    <a:pt x="384" y="17"/>
                  </a:cubicBezTo>
                  <a:cubicBezTo>
                    <a:pt x="431" y="34"/>
                    <a:pt x="460" y="69"/>
                    <a:pt x="468" y="119"/>
                  </a:cubicBezTo>
                  <a:cubicBezTo>
                    <a:pt x="475" y="164"/>
                    <a:pt x="461" y="203"/>
                    <a:pt x="428" y="235"/>
                  </a:cubicBezTo>
                  <a:cubicBezTo>
                    <a:pt x="408" y="254"/>
                    <a:pt x="388" y="274"/>
                    <a:pt x="368" y="294"/>
                  </a:cubicBezTo>
                  <a:cubicBezTo>
                    <a:pt x="341" y="321"/>
                    <a:pt x="314" y="349"/>
                    <a:pt x="286" y="376"/>
                  </a:cubicBezTo>
                  <a:cubicBezTo>
                    <a:pt x="256" y="406"/>
                    <a:pt x="212" y="406"/>
                    <a:pt x="182" y="376"/>
                  </a:cubicBezTo>
                  <a:cubicBezTo>
                    <a:pt x="135" y="329"/>
                    <a:pt x="88" y="281"/>
                    <a:pt x="41" y="234"/>
                  </a:cubicBezTo>
                  <a:cubicBezTo>
                    <a:pt x="14" y="207"/>
                    <a:pt x="0" y="175"/>
                    <a:pt x="0" y="137"/>
                  </a:cubicBezTo>
                  <a:cubicBezTo>
                    <a:pt x="0" y="76"/>
                    <a:pt x="47" y="21"/>
                    <a:pt x="107" y="11"/>
                  </a:cubicBezTo>
                  <a:cubicBezTo>
                    <a:pt x="152" y="4"/>
                    <a:pt x="191" y="17"/>
                    <a:pt x="223" y="48"/>
                  </a:cubicBezTo>
                  <a:cubicBezTo>
                    <a:pt x="227" y="52"/>
                    <a:pt x="231" y="56"/>
                    <a:pt x="236" y="6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911" name="Google Shape;4911;p61"/>
            <p:cNvSpPr/>
            <p:nvPr/>
          </p:nvSpPr>
          <p:spPr>
            <a:xfrm>
              <a:off x="2877" y="1023"/>
              <a:ext cx="973" cy="830"/>
            </a:xfrm>
            <a:custGeom>
              <a:avLst/>
              <a:gdLst/>
              <a:ahLst/>
              <a:cxnLst/>
              <a:rect l="l" t="t" r="r" b="b"/>
              <a:pathLst>
                <a:path w="476" h="406" extrusionOk="0">
                  <a:moveTo>
                    <a:pt x="236" y="61"/>
                  </a:moveTo>
                  <a:cubicBezTo>
                    <a:pt x="243" y="54"/>
                    <a:pt x="248" y="47"/>
                    <a:pt x="254" y="41"/>
                  </a:cubicBezTo>
                  <a:cubicBezTo>
                    <a:pt x="293" y="9"/>
                    <a:pt x="337" y="0"/>
                    <a:pt x="384" y="17"/>
                  </a:cubicBezTo>
                  <a:cubicBezTo>
                    <a:pt x="432" y="34"/>
                    <a:pt x="460" y="69"/>
                    <a:pt x="468" y="118"/>
                  </a:cubicBezTo>
                  <a:cubicBezTo>
                    <a:pt x="476" y="164"/>
                    <a:pt x="461" y="202"/>
                    <a:pt x="429" y="234"/>
                  </a:cubicBezTo>
                  <a:cubicBezTo>
                    <a:pt x="409" y="254"/>
                    <a:pt x="389" y="274"/>
                    <a:pt x="369" y="294"/>
                  </a:cubicBezTo>
                  <a:cubicBezTo>
                    <a:pt x="341" y="321"/>
                    <a:pt x="314" y="348"/>
                    <a:pt x="287" y="376"/>
                  </a:cubicBezTo>
                  <a:cubicBezTo>
                    <a:pt x="256" y="406"/>
                    <a:pt x="213" y="406"/>
                    <a:pt x="182" y="376"/>
                  </a:cubicBezTo>
                  <a:cubicBezTo>
                    <a:pt x="135" y="328"/>
                    <a:pt x="88" y="281"/>
                    <a:pt x="41" y="233"/>
                  </a:cubicBezTo>
                  <a:cubicBezTo>
                    <a:pt x="14" y="207"/>
                    <a:pt x="0" y="174"/>
                    <a:pt x="0" y="136"/>
                  </a:cubicBezTo>
                  <a:cubicBezTo>
                    <a:pt x="1" y="75"/>
                    <a:pt x="48" y="20"/>
                    <a:pt x="108" y="11"/>
                  </a:cubicBezTo>
                  <a:cubicBezTo>
                    <a:pt x="153" y="4"/>
                    <a:pt x="191" y="16"/>
                    <a:pt x="224" y="48"/>
                  </a:cubicBezTo>
                  <a:cubicBezTo>
                    <a:pt x="227" y="52"/>
                    <a:pt x="231" y="56"/>
                    <a:pt x="236" y="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912" name="Google Shape;4912;p61"/>
            <p:cNvSpPr/>
            <p:nvPr/>
          </p:nvSpPr>
          <p:spPr>
            <a:xfrm>
              <a:off x="2536" y="567"/>
              <a:ext cx="249" cy="391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913" name="Google Shape;4913;p61"/>
            <p:cNvSpPr/>
            <p:nvPr/>
          </p:nvSpPr>
          <p:spPr>
            <a:xfrm>
              <a:off x="2855" y="567"/>
              <a:ext cx="797" cy="401"/>
            </a:xfrm>
            <a:custGeom>
              <a:avLst/>
              <a:gdLst/>
              <a:ahLst/>
              <a:cxnLst/>
              <a:rect l="l" t="t" r="r" b="b"/>
              <a:pathLst>
                <a:path w="390" h="196" extrusionOk="0">
                  <a:moveTo>
                    <a:pt x="264" y="0"/>
                  </a:moveTo>
                  <a:cubicBezTo>
                    <a:pt x="264" y="39"/>
                    <a:pt x="233" y="70"/>
                    <a:pt x="195" y="70"/>
                  </a:cubicBezTo>
                  <a:cubicBezTo>
                    <a:pt x="157" y="70"/>
                    <a:pt x="126" y="39"/>
                    <a:pt x="126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"/>
                    <a:pt x="88" y="196"/>
                    <a:pt x="195" y="196"/>
                  </a:cubicBezTo>
                  <a:cubicBezTo>
                    <a:pt x="303" y="196"/>
                    <a:pt x="390" y="108"/>
                    <a:pt x="390" y="0"/>
                  </a:cubicBezTo>
                  <a:cubicBezTo>
                    <a:pt x="390" y="0"/>
                    <a:pt x="390" y="0"/>
                    <a:pt x="390" y="0"/>
                  </a:cubicBezTo>
                  <a:cubicBezTo>
                    <a:pt x="264" y="0"/>
                    <a:pt x="264" y="0"/>
                    <a:pt x="264" y="0"/>
                  </a:cubicBezTo>
                  <a:cubicBezTo>
                    <a:pt x="264" y="0"/>
                    <a:pt x="264" y="0"/>
                    <a:pt x="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914" name="Google Shape;4914;p61"/>
            <p:cNvSpPr/>
            <p:nvPr/>
          </p:nvSpPr>
          <p:spPr>
            <a:xfrm>
              <a:off x="4833" y="2023"/>
              <a:ext cx="399" cy="797"/>
            </a:xfrm>
            <a:custGeom>
              <a:avLst/>
              <a:gdLst/>
              <a:ahLst/>
              <a:cxnLst/>
              <a:rect l="l" t="t" r="r" b="b"/>
              <a:pathLst>
                <a:path w="195" h="390" extrusionOk="0">
                  <a:moveTo>
                    <a:pt x="126" y="195"/>
                  </a:moveTo>
                  <a:cubicBezTo>
                    <a:pt x="126" y="157"/>
                    <a:pt x="157" y="126"/>
                    <a:pt x="195" y="126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7" y="0"/>
                    <a:pt x="0" y="87"/>
                    <a:pt x="0" y="195"/>
                  </a:cubicBezTo>
                  <a:cubicBezTo>
                    <a:pt x="0" y="303"/>
                    <a:pt x="87" y="390"/>
                    <a:pt x="195" y="390"/>
                  </a:cubicBezTo>
                  <a:cubicBezTo>
                    <a:pt x="195" y="264"/>
                    <a:pt x="195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4915" name="Google Shape;4915;p61"/>
          <p:cNvSpPr txBox="1">
            <a:spLocks noGrp="1"/>
          </p:cNvSpPr>
          <p:nvPr>
            <p:ph type="subTitle" idx="1"/>
          </p:nvPr>
        </p:nvSpPr>
        <p:spPr>
          <a:xfrm>
            <a:off x="762000" y="3407410"/>
            <a:ext cx="7061201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16" name="Google Shape;4916;p61"/>
          <p:cNvSpPr txBox="1">
            <a:spLocks noGrp="1"/>
          </p:cNvSpPr>
          <p:nvPr>
            <p:ph type="ctrTitle"/>
          </p:nvPr>
        </p:nvSpPr>
        <p:spPr>
          <a:xfrm>
            <a:off x="762000" y="1563687"/>
            <a:ext cx="7061200" cy="184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Tahoma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7" name="Google Shape;4917;p61"/>
          <p:cNvSpPr txBox="1">
            <a:spLocks noGrp="1"/>
          </p:cNvSpPr>
          <p:nvPr>
            <p:ph type="body" idx="2"/>
          </p:nvPr>
        </p:nvSpPr>
        <p:spPr>
          <a:xfrm>
            <a:off x="762000" y="5393690"/>
            <a:ext cx="7061201" cy="581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2"/>
                </a:solidFill>
              </a:defRPr>
            </a:lvl1pPr>
            <a:lvl2pPr marL="914400" lvl="1" indent="-30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4918" name="Google Shape;4918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5175" y="6293935"/>
            <a:ext cx="1666875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19" name="Google Shape;4919;p61"/>
          <p:cNvGrpSpPr/>
          <p:nvPr/>
        </p:nvGrpSpPr>
        <p:grpSpPr>
          <a:xfrm>
            <a:off x="-294300" y="-297475"/>
            <a:ext cx="12780600" cy="7449775"/>
            <a:chOff x="-294300" y="-297475"/>
            <a:chExt cx="12780600" cy="7449775"/>
          </a:xfrm>
        </p:grpSpPr>
        <p:grpSp>
          <p:nvGrpSpPr>
            <p:cNvPr id="4920" name="Google Shape;4920;p61"/>
            <p:cNvGrpSpPr/>
            <p:nvPr/>
          </p:nvGrpSpPr>
          <p:grpSpPr>
            <a:xfrm>
              <a:off x="-294300" y="0"/>
              <a:ext cx="180000" cy="6858000"/>
              <a:chOff x="-232" y="0"/>
              <a:chExt cx="232" cy="4320"/>
            </a:xfrm>
          </p:grpSpPr>
          <p:cxnSp>
            <p:nvCxnSpPr>
              <p:cNvPr id="4921" name="Google Shape;4921;p61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22" name="Google Shape;4922;p61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23" name="Google Shape;4923;p61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24" name="Google Shape;4924;p61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25" name="Google Shape;4925;p61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26" name="Google Shape;4926;p61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27" name="Google Shape;4927;p61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28" name="Google Shape;4928;p61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29" name="Google Shape;4929;p61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30" name="Google Shape;4930;p61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31" name="Google Shape;4931;p61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32" name="Google Shape;4932;p61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33" name="Google Shape;4933;p61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34" name="Google Shape;4934;p61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35" name="Google Shape;4935;p61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36" name="Google Shape;4936;p61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937" name="Google Shape;4937;p61"/>
            <p:cNvGrpSpPr/>
            <p:nvPr/>
          </p:nvGrpSpPr>
          <p:grpSpPr>
            <a:xfrm>
              <a:off x="12306300" y="0"/>
              <a:ext cx="180000" cy="6858000"/>
              <a:chOff x="-232" y="0"/>
              <a:chExt cx="232" cy="4320"/>
            </a:xfrm>
          </p:grpSpPr>
          <p:cxnSp>
            <p:nvCxnSpPr>
              <p:cNvPr id="4938" name="Google Shape;4938;p61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39" name="Google Shape;4939;p61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40" name="Google Shape;4940;p61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41" name="Google Shape;4941;p61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42" name="Google Shape;4942;p61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43" name="Google Shape;4943;p61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44" name="Google Shape;4944;p61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45" name="Google Shape;4945;p61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46" name="Google Shape;4946;p61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47" name="Google Shape;4947;p61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48" name="Google Shape;4948;p61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49" name="Google Shape;4949;p61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50" name="Google Shape;4950;p61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51" name="Google Shape;4951;p61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52" name="Google Shape;4952;p61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53" name="Google Shape;4953;p61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954" name="Google Shape;4954;p61"/>
            <p:cNvGrpSpPr/>
            <p:nvPr/>
          </p:nvGrpSpPr>
          <p:grpSpPr>
            <a:xfrm>
              <a:off x="1" y="-297475"/>
              <a:ext cx="12192000" cy="180000"/>
              <a:chOff x="0" y="-689"/>
              <a:chExt cx="7680" cy="232"/>
            </a:xfrm>
          </p:grpSpPr>
          <p:cxnSp>
            <p:nvCxnSpPr>
              <p:cNvPr id="4955" name="Google Shape;4955;p61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56" name="Google Shape;4956;p61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57" name="Google Shape;4957;p61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58" name="Google Shape;4958;p61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59" name="Google Shape;4959;p61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60" name="Google Shape;4960;p61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61" name="Google Shape;4961;p61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62" name="Google Shape;4962;p61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63" name="Google Shape;4963;p61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64" name="Google Shape;4964;p61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65" name="Google Shape;4965;p61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66" name="Google Shape;4966;p61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67" name="Google Shape;4967;p61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68" name="Google Shape;4968;p61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69" name="Google Shape;4969;p61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70" name="Google Shape;4970;p61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71" name="Google Shape;4971;p61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72" name="Google Shape;4972;p61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73" name="Google Shape;4973;p61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74" name="Google Shape;4974;p61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75" name="Google Shape;4975;p61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76" name="Google Shape;4976;p61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77" name="Google Shape;4977;p61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78" name="Google Shape;4978;p61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79" name="Google Shape;4979;p61"/>
              <p:cNvCxnSpPr/>
              <p:nvPr/>
            </p:nvCxnSpPr>
            <p:spPr>
              <a:xfrm>
                <a:off x="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80" name="Google Shape;4980;p61"/>
              <p:cNvCxnSpPr/>
              <p:nvPr/>
            </p:nvCxnSpPr>
            <p:spPr>
              <a:xfrm>
                <a:off x="768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981" name="Google Shape;4981;p61"/>
            <p:cNvGrpSpPr/>
            <p:nvPr/>
          </p:nvGrpSpPr>
          <p:grpSpPr>
            <a:xfrm>
              <a:off x="6351" y="6972300"/>
              <a:ext cx="12195174" cy="180000"/>
              <a:chOff x="4" y="-689"/>
              <a:chExt cx="7682" cy="232"/>
            </a:xfrm>
          </p:grpSpPr>
          <p:cxnSp>
            <p:nvCxnSpPr>
              <p:cNvPr id="4982" name="Google Shape;4982;p61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83" name="Google Shape;4983;p61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84" name="Google Shape;4984;p61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85" name="Google Shape;4985;p61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86" name="Google Shape;4986;p61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87" name="Google Shape;4987;p61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88" name="Google Shape;4988;p61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89" name="Google Shape;4989;p61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90" name="Google Shape;4990;p61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91" name="Google Shape;4991;p61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92" name="Google Shape;4992;p61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93" name="Google Shape;4993;p61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94" name="Google Shape;4994;p61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95" name="Google Shape;4995;p61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96" name="Google Shape;4996;p61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97" name="Google Shape;4997;p61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98" name="Google Shape;4998;p61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99" name="Google Shape;4999;p61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00" name="Google Shape;5000;p61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01" name="Google Shape;5001;p61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02" name="Google Shape;5002;p61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03" name="Google Shape;5003;p61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04" name="Google Shape;5004;p61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05" name="Google Shape;5005;p61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06" name="Google Shape;5006;p61"/>
              <p:cNvCxnSpPr/>
              <p:nvPr/>
            </p:nvCxnSpPr>
            <p:spPr>
              <a:xfrm>
                <a:off x="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07" name="Google Shape;5007;p61"/>
              <p:cNvCxnSpPr/>
              <p:nvPr/>
            </p:nvCxnSpPr>
            <p:spPr>
              <a:xfrm>
                <a:off x="768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blue">
  <p:cSld name="agenda blue">
    <p:bg>
      <p:bgPr>
        <a:solidFill>
          <a:srgbClr val="2175D9"/>
        </a:solid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" name="Google Shape;523;p7"/>
          <p:cNvGrpSpPr/>
          <p:nvPr/>
        </p:nvGrpSpPr>
        <p:grpSpPr>
          <a:xfrm>
            <a:off x="762600" y="1665288"/>
            <a:ext cx="6662700" cy="4108450"/>
            <a:chOff x="762600" y="1665288"/>
            <a:chExt cx="6662700" cy="4108450"/>
          </a:xfrm>
        </p:grpSpPr>
        <p:cxnSp>
          <p:nvCxnSpPr>
            <p:cNvPr id="524" name="Google Shape;524;p7"/>
            <p:cNvCxnSpPr/>
            <p:nvPr/>
          </p:nvCxnSpPr>
          <p:spPr>
            <a:xfrm>
              <a:off x="762600" y="1665288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25" name="Google Shape;525;p7"/>
            <p:cNvCxnSpPr/>
            <p:nvPr/>
          </p:nvCxnSpPr>
          <p:spPr>
            <a:xfrm>
              <a:off x="762600" y="2178844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26" name="Google Shape;526;p7"/>
            <p:cNvCxnSpPr/>
            <p:nvPr/>
          </p:nvCxnSpPr>
          <p:spPr>
            <a:xfrm>
              <a:off x="762600" y="2692400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27" name="Google Shape;527;p7"/>
            <p:cNvCxnSpPr/>
            <p:nvPr/>
          </p:nvCxnSpPr>
          <p:spPr>
            <a:xfrm>
              <a:off x="762600" y="3205956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28" name="Google Shape;528;p7"/>
            <p:cNvCxnSpPr/>
            <p:nvPr/>
          </p:nvCxnSpPr>
          <p:spPr>
            <a:xfrm>
              <a:off x="762600" y="3719512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29" name="Google Shape;529;p7"/>
            <p:cNvCxnSpPr/>
            <p:nvPr/>
          </p:nvCxnSpPr>
          <p:spPr>
            <a:xfrm>
              <a:off x="762600" y="4233068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30" name="Google Shape;530;p7"/>
            <p:cNvCxnSpPr/>
            <p:nvPr/>
          </p:nvCxnSpPr>
          <p:spPr>
            <a:xfrm>
              <a:off x="762600" y="4746624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31" name="Google Shape;531;p7"/>
            <p:cNvCxnSpPr/>
            <p:nvPr/>
          </p:nvCxnSpPr>
          <p:spPr>
            <a:xfrm>
              <a:off x="762600" y="5260180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32" name="Google Shape;532;p7"/>
            <p:cNvCxnSpPr/>
            <p:nvPr/>
          </p:nvCxnSpPr>
          <p:spPr>
            <a:xfrm>
              <a:off x="762600" y="5773738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533" name="Google Shape;533;p7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106668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homa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7"/>
          <p:cNvSpPr txBox="1">
            <a:spLocks noGrp="1"/>
          </p:cNvSpPr>
          <p:nvPr>
            <p:ph type="body" idx="1"/>
          </p:nvPr>
        </p:nvSpPr>
        <p:spPr>
          <a:xfrm>
            <a:off x="762601" y="1664551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35" name="Google Shape;535;p7"/>
          <p:cNvSpPr txBox="1">
            <a:spLocks noGrp="1"/>
          </p:cNvSpPr>
          <p:nvPr>
            <p:ph type="body" idx="2"/>
          </p:nvPr>
        </p:nvSpPr>
        <p:spPr>
          <a:xfrm>
            <a:off x="7043420" y="1664551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36" name="Google Shape;536;p7"/>
          <p:cNvSpPr txBox="1">
            <a:spLocks noGrp="1"/>
          </p:cNvSpPr>
          <p:nvPr>
            <p:ph type="body" idx="3"/>
          </p:nvPr>
        </p:nvSpPr>
        <p:spPr>
          <a:xfrm>
            <a:off x="762601" y="2178187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37" name="Google Shape;537;p7"/>
          <p:cNvSpPr txBox="1">
            <a:spLocks noGrp="1"/>
          </p:cNvSpPr>
          <p:nvPr>
            <p:ph type="body" idx="4"/>
          </p:nvPr>
        </p:nvSpPr>
        <p:spPr>
          <a:xfrm>
            <a:off x="7043420" y="2177858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38" name="Google Shape;538;p7"/>
          <p:cNvSpPr txBox="1">
            <a:spLocks noGrp="1"/>
          </p:cNvSpPr>
          <p:nvPr>
            <p:ph type="body" idx="5"/>
          </p:nvPr>
        </p:nvSpPr>
        <p:spPr>
          <a:xfrm>
            <a:off x="762601" y="2691823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39" name="Google Shape;539;p7"/>
          <p:cNvSpPr txBox="1">
            <a:spLocks noGrp="1"/>
          </p:cNvSpPr>
          <p:nvPr>
            <p:ph type="body" idx="6"/>
          </p:nvPr>
        </p:nvSpPr>
        <p:spPr>
          <a:xfrm>
            <a:off x="7043420" y="2692668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40" name="Google Shape;540;p7"/>
          <p:cNvSpPr txBox="1">
            <a:spLocks noGrp="1"/>
          </p:cNvSpPr>
          <p:nvPr>
            <p:ph type="body" idx="7"/>
          </p:nvPr>
        </p:nvSpPr>
        <p:spPr>
          <a:xfrm>
            <a:off x="762601" y="3205459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41" name="Google Shape;541;p7"/>
          <p:cNvSpPr txBox="1">
            <a:spLocks noGrp="1"/>
          </p:cNvSpPr>
          <p:nvPr>
            <p:ph type="body" idx="8"/>
          </p:nvPr>
        </p:nvSpPr>
        <p:spPr>
          <a:xfrm>
            <a:off x="7043420" y="3205975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42" name="Google Shape;542;p7"/>
          <p:cNvSpPr txBox="1">
            <a:spLocks noGrp="1"/>
          </p:cNvSpPr>
          <p:nvPr>
            <p:ph type="body" idx="9"/>
          </p:nvPr>
        </p:nvSpPr>
        <p:spPr>
          <a:xfrm>
            <a:off x="762601" y="3719095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43" name="Google Shape;543;p7"/>
          <p:cNvSpPr txBox="1">
            <a:spLocks noGrp="1"/>
          </p:cNvSpPr>
          <p:nvPr>
            <p:ph type="body" idx="13"/>
          </p:nvPr>
        </p:nvSpPr>
        <p:spPr>
          <a:xfrm>
            <a:off x="7043420" y="3718578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44" name="Google Shape;544;p7"/>
          <p:cNvSpPr txBox="1">
            <a:spLocks noGrp="1"/>
          </p:cNvSpPr>
          <p:nvPr>
            <p:ph type="body" idx="14"/>
          </p:nvPr>
        </p:nvSpPr>
        <p:spPr>
          <a:xfrm>
            <a:off x="762601" y="4232731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45" name="Google Shape;545;p7"/>
          <p:cNvSpPr txBox="1">
            <a:spLocks noGrp="1"/>
          </p:cNvSpPr>
          <p:nvPr>
            <p:ph type="body" idx="15"/>
          </p:nvPr>
        </p:nvSpPr>
        <p:spPr>
          <a:xfrm>
            <a:off x="7043420" y="4231885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46" name="Google Shape;546;p7"/>
          <p:cNvSpPr txBox="1">
            <a:spLocks noGrp="1"/>
          </p:cNvSpPr>
          <p:nvPr>
            <p:ph type="body" idx="16"/>
          </p:nvPr>
        </p:nvSpPr>
        <p:spPr>
          <a:xfrm>
            <a:off x="762601" y="4746367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47" name="Google Shape;547;p7"/>
          <p:cNvSpPr txBox="1">
            <a:spLocks noGrp="1"/>
          </p:cNvSpPr>
          <p:nvPr>
            <p:ph type="body" idx="17"/>
          </p:nvPr>
        </p:nvSpPr>
        <p:spPr>
          <a:xfrm>
            <a:off x="7043420" y="4746695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48" name="Google Shape;548;p7"/>
          <p:cNvSpPr txBox="1">
            <a:spLocks noGrp="1"/>
          </p:cNvSpPr>
          <p:nvPr>
            <p:ph type="body" idx="18"/>
          </p:nvPr>
        </p:nvSpPr>
        <p:spPr>
          <a:xfrm>
            <a:off x="762601" y="5260002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49" name="Google Shape;549;p7"/>
          <p:cNvSpPr txBox="1">
            <a:spLocks noGrp="1"/>
          </p:cNvSpPr>
          <p:nvPr>
            <p:ph type="body" idx="19"/>
          </p:nvPr>
        </p:nvSpPr>
        <p:spPr>
          <a:xfrm>
            <a:off x="7043420" y="5260002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550" name="Google Shape;550;p7"/>
          <p:cNvPicPr preferRelativeResize="0"/>
          <p:nvPr/>
        </p:nvPicPr>
        <p:blipFill rotWithShape="1">
          <a:blip r:embed="rId2">
            <a:alphaModFix/>
          </a:blip>
          <a:srcRect r="76333"/>
          <a:stretch/>
        </p:blipFill>
        <p:spPr>
          <a:xfrm>
            <a:off x="765176" y="6293935"/>
            <a:ext cx="394495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1" name="Google Shape;551;p7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552" name="Google Shape;552;p7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553" name="Google Shape;553;p7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4" name="Google Shape;554;p7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5" name="Google Shape;555;p7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6" name="Google Shape;556;p7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7" name="Google Shape;557;p7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8" name="Google Shape;558;p7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9" name="Google Shape;559;p7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0" name="Google Shape;560;p7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1" name="Google Shape;561;p7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2" name="Google Shape;562;p7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3" name="Google Shape;563;p7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4" name="Google Shape;564;p7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5" name="Google Shape;565;p7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6" name="Google Shape;566;p7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7" name="Google Shape;567;p7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8" name="Google Shape;568;p7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569" name="Google Shape;569;p7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570" name="Google Shape;570;p7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1" name="Google Shape;571;p7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2" name="Google Shape;572;p7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3" name="Google Shape;573;p7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4" name="Google Shape;574;p7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5" name="Google Shape;575;p7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6" name="Google Shape;576;p7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7" name="Google Shape;577;p7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8" name="Google Shape;578;p7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9" name="Google Shape;579;p7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0" name="Google Shape;580;p7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1" name="Google Shape;581;p7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2" name="Google Shape;582;p7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3" name="Google Shape;583;p7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4" name="Google Shape;584;p7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5" name="Google Shape;585;p7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586" name="Google Shape;586;p7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587" name="Google Shape;587;p7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8" name="Google Shape;588;p7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9" name="Google Shape;589;p7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0" name="Google Shape;590;p7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1" name="Google Shape;591;p7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2" name="Google Shape;592;p7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3" name="Google Shape;593;p7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4" name="Google Shape;594;p7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5" name="Google Shape;595;p7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6" name="Google Shape;596;p7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7" name="Google Shape;597;p7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8" name="Google Shape;598;p7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9" name="Google Shape;599;p7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0" name="Google Shape;600;p7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1" name="Google Shape;601;p7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2" name="Google Shape;602;p7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3" name="Google Shape;603;p7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4" name="Google Shape;604;p7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5" name="Google Shape;605;p7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6" name="Google Shape;606;p7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7" name="Google Shape;607;p7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8" name="Google Shape;608;p7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9" name="Google Shape;609;p7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0" name="Google Shape;610;p7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1" name="Google Shape;611;p7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2" name="Google Shape;612;p7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13" name="Google Shape;613;p7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614" name="Google Shape;614;p7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5" name="Google Shape;615;p7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6" name="Google Shape;616;p7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7" name="Google Shape;617;p7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8" name="Google Shape;618;p7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9" name="Google Shape;619;p7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0" name="Google Shape;620;p7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1" name="Google Shape;621;p7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2" name="Google Shape;622;p7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3" name="Google Shape;623;p7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4" name="Google Shape;624;p7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5" name="Google Shape;625;p7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6" name="Google Shape;626;p7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7" name="Google Shape;627;p7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8" name="Google Shape;628;p7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9" name="Google Shape;629;p7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0" name="Google Shape;630;p7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1" name="Google Shape;631;p7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2" name="Google Shape;632;p7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3" name="Google Shape;633;p7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4" name="Google Shape;634;p7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5" name="Google Shape;635;p7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6" name="Google Shape;636;p7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7" name="Google Shape;637;p7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8" name="Google Shape;638;p7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9" name="Google Shape;639;p7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640" name="Google Shape;640;p7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7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642" name="Google Shape;642;p7"/>
          <p:cNvSpPr txBox="1"/>
          <p:nvPr/>
        </p:nvSpPr>
        <p:spPr>
          <a:xfrm>
            <a:off x="11157001" y="6356358"/>
            <a:ext cx="6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yellow: arrows right">
  <p:cSld name="title slide yellow: arrows right">
    <p:bg>
      <p:bgPr>
        <a:solidFill>
          <a:srgbClr val="FFB511"/>
        </a:solidFill>
        <a:effectLst/>
      </p:bgPr>
    </p:bg>
    <p:spTree>
      <p:nvGrpSpPr>
        <p:cNvPr id="1" name="Shape 5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9" name="Google Shape;5009;p62"/>
          <p:cNvSpPr/>
          <p:nvPr/>
        </p:nvSpPr>
        <p:spPr>
          <a:xfrm>
            <a:off x="6189664" y="0"/>
            <a:ext cx="2725738" cy="1934619"/>
          </a:xfrm>
          <a:custGeom>
            <a:avLst/>
            <a:gdLst/>
            <a:ahLst/>
            <a:cxnLst/>
            <a:rect l="l" t="t" r="r" b="b"/>
            <a:pathLst>
              <a:path w="2725738" h="1934619" extrusionOk="0">
                <a:moveTo>
                  <a:pt x="1202078" y="0"/>
                </a:moveTo>
                <a:lnTo>
                  <a:pt x="2224120" y="0"/>
                </a:lnTo>
                <a:lnTo>
                  <a:pt x="2290810" y="64887"/>
                </a:lnTo>
                <a:cubicBezTo>
                  <a:pt x="2617279" y="382526"/>
                  <a:pt x="2617279" y="382526"/>
                  <a:pt x="2617279" y="382526"/>
                </a:cubicBezTo>
                <a:cubicBezTo>
                  <a:pt x="2677217" y="448264"/>
                  <a:pt x="2725738" y="536868"/>
                  <a:pt x="2725738" y="634046"/>
                </a:cubicBezTo>
                <a:cubicBezTo>
                  <a:pt x="2725738" y="734083"/>
                  <a:pt x="2677217" y="822686"/>
                  <a:pt x="2617279" y="888424"/>
                </a:cubicBezTo>
                <a:cubicBezTo>
                  <a:pt x="1604047" y="1837341"/>
                  <a:pt x="1604047" y="1837341"/>
                  <a:pt x="1604047" y="1837341"/>
                </a:cubicBezTo>
                <a:cubicBezTo>
                  <a:pt x="1461338" y="1971675"/>
                  <a:pt x="1235858" y="1965959"/>
                  <a:pt x="1104566" y="1825908"/>
                </a:cubicBezTo>
                <a:cubicBezTo>
                  <a:pt x="970420" y="1685857"/>
                  <a:pt x="976128" y="1460061"/>
                  <a:pt x="1115983" y="1328584"/>
                </a:cubicBezTo>
                <a:cubicBezTo>
                  <a:pt x="1481317" y="977028"/>
                  <a:pt x="1481317" y="977028"/>
                  <a:pt x="1481317" y="977028"/>
                </a:cubicBezTo>
                <a:cubicBezTo>
                  <a:pt x="348210" y="977028"/>
                  <a:pt x="348210" y="977028"/>
                  <a:pt x="348210" y="977028"/>
                </a:cubicBezTo>
                <a:cubicBezTo>
                  <a:pt x="156980" y="977028"/>
                  <a:pt x="0" y="834119"/>
                  <a:pt x="0" y="639763"/>
                </a:cubicBezTo>
                <a:cubicBezTo>
                  <a:pt x="0" y="448264"/>
                  <a:pt x="156980" y="302497"/>
                  <a:pt x="348210" y="302497"/>
                </a:cubicBezTo>
                <a:cubicBezTo>
                  <a:pt x="1504151" y="302497"/>
                  <a:pt x="1504151" y="302497"/>
                  <a:pt x="1504151" y="302497"/>
                </a:cubicBezTo>
                <a:cubicBezTo>
                  <a:pt x="1358588" y="156730"/>
                  <a:pt x="1267611" y="65625"/>
                  <a:pt x="1210751" y="868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010" name="Google Shape;5010;p62"/>
          <p:cNvSpPr/>
          <p:nvPr/>
        </p:nvSpPr>
        <p:spPr>
          <a:xfrm>
            <a:off x="8070852" y="1330325"/>
            <a:ext cx="2714625" cy="2667000"/>
          </a:xfrm>
          <a:custGeom>
            <a:avLst/>
            <a:gdLst/>
            <a:ahLst/>
            <a:cxnLst/>
            <a:rect l="l" t="t" r="r" b="b"/>
            <a:pathLst>
              <a:path w="951" h="933" extrusionOk="0">
                <a:moveTo>
                  <a:pt x="951" y="464"/>
                </a:moveTo>
                <a:cubicBezTo>
                  <a:pt x="951" y="464"/>
                  <a:pt x="951" y="464"/>
                  <a:pt x="951" y="464"/>
                </a:cubicBezTo>
                <a:cubicBezTo>
                  <a:pt x="951" y="499"/>
                  <a:pt x="936" y="531"/>
                  <a:pt x="914" y="553"/>
                </a:cubicBezTo>
                <a:cubicBezTo>
                  <a:pt x="914" y="553"/>
                  <a:pt x="914" y="553"/>
                  <a:pt x="914" y="553"/>
                </a:cubicBezTo>
                <a:cubicBezTo>
                  <a:pt x="560" y="886"/>
                  <a:pt x="560" y="886"/>
                  <a:pt x="560" y="886"/>
                </a:cubicBezTo>
                <a:cubicBezTo>
                  <a:pt x="511" y="933"/>
                  <a:pt x="433" y="930"/>
                  <a:pt x="386" y="881"/>
                </a:cubicBezTo>
                <a:cubicBezTo>
                  <a:pt x="340" y="832"/>
                  <a:pt x="342" y="756"/>
                  <a:pt x="391" y="709"/>
                </a:cubicBezTo>
                <a:cubicBezTo>
                  <a:pt x="519" y="588"/>
                  <a:pt x="519" y="588"/>
                  <a:pt x="519" y="588"/>
                </a:cubicBezTo>
                <a:cubicBezTo>
                  <a:pt x="123" y="588"/>
                  <a:pt x="123" y="588"/>
                  <a:pt x="123" y="588"/>
                </a:cubicBezTo>
                <a:cubicBezTo>
                  <a:pt x="55" y="588"/>
                  <a:pt x="0" y="533"/>
                  <a:pt x="0" y="466"/>
                </a:cubicBezTo>
                <a:cubicBezTo>
                  <a:pt x="0" y="398"/>
                  <a:pt x="55" y="343"/>
                  <a:pt x="123" y="343"/>
                </a:cubicBezTo>
                <a:cubicBezTo>
                  <a:pt x="527" y="343"/>
                  <a:pt x="527" y="343"/>
                  <a:pt x="527" y="343"/>
                </a:cubicBezTo>
                <a:cubicBezTo>
                  <a:pt x="392" y="210"/>
                  <a:pt x="392" y="210"/>
                  <a:pt x="392" y="210"/>
                </a:cubicBezTo>
                <a:cubicBezTo>
                  <a:pt x="343" y="163"/>
                  <a:pt x="343" y="85"/>
                  <a:pt x="390" y="37"/>
                </a:cubicBezTo>
                <a:cubicBezTo>
                  <a:pt x="414" y="12"/>
                  <a:pt x="445" y="0"/>
                  <a:pt x="477" y="0"/>
                </a:cubicBezTo>
                <a:cubicBezTo>
                  <a:pt x="508" y="0"/>
                  <a:pt x="539" y="11"/>
                  <a:pt x="563" y="35"/>
                </a:cubicBezTo>
                <a:cubicBezTo>
                  <a:pt x="914" y="377"/>
                  <a:pt x="914" y="377"/>
                  <a:pt x="914" y="377"/>
                </a:cubicBezTo>
                <a:cubicBezTo>
                  <a:pt x="914" y="377"/>
                  <a:pt x="914" y="377"/>
                  <a:pt x="914" y="377"/>
                </a:cubicBezTo>
                <a:cubicBezTo>
                  <a:pt x="936" y="399"/>
                  <a:pt x="951" y="430"/>
                  <a:pt x="951" y="46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011" name="Google Shape;5011;p62"/>
          <p:cNvSpPr/>
          <p:nvPr/>
        </p:nvSpPr>
        <p:spPr>
          <a:xfrm>
            <a:off x="10094915" y="3205163"/>
            <a:ext cx="2090735" cy="2627164"/>
          </a:xfrm>
          <a:custGeom>
            <a:avLst/>
            <a:gdLst/>
            <a:ahLst/>
            <a:cxnLst/>
            <a:rect l="l" t="t" r="r" b="b"/>
            <a:pathLst>
              <a:path w="2090735" h="2627164" extrusionOk="0">
                <a:moveTo>
                  <a:pt x="1361433" y="0"/>
                </a:moveTo>
                <a:cubicBezTo>
                  <a:pt x="1449912" y="0"/>
                  <a:pt x="1538391" y="31440"/>
                  <a:pt x="1606891" y="97178"/>
                </a:cubicBezTo>
                <a:cubicBezTo>
                  <a:pt x="1794195" y="280995"/>
                  <a:pt x="1946380" y="430346"/>
                  <a:pt x="2070030" y="551694"/>
                </a:cubicBezTo>
                <a:lnTo>
                  <a:pt x="2090735" y="572014"/>
                </a:lnTo>
                <a:lnTo>
                  <a:pt x="2090735" y="2065811"/>
                </a:lnTo>
                <a:lnTo>
                  <a:pt x="2021725" y="2130819"/>
                </a:lnTo>
                <a:cubicBezTo>
                  <a:pt x="1595474" y="2532349"/>
                  <a:pt x="1595474" y="2532349"/>
                  <a:pt x="1595474" y="2532349"/>
                </a:cubicBezTo>
                <a:cubicBezTo>
                  <a:pt x="1455621" y="2663825"/>
                  <a:pt x="1232996" y="2658109"/>
                  <a:pt x="1101705" y="2518058"/>
                </a:cubicBezTo>
                <a:cubicBezTo>
                  <a:pt x="970414" y="2378007"/>
                  <a:pt x="973268" y="2157927"/>
                  <a:pt x="1115976" y="2026451"/>
                </a:cubicBezTo>
                <a:cubicBezTo>
                  <a:pt x="1481308" y="1680611"/>
                  <a:pt x="1481308" y="1680611"/>
                  <a:pt x="1481308" y="1680611"/>
                </a:cubicBezTo>
                <a:cubicBezTo>
                  <a:pt x="348207" y="1680611"/>
                  <a:pt x="348207" y="1680611"/>
                  <a:pt x="348207" y="1680611"/>
                </a:cubicBezTo>
                <a:cubicBezTo>
                  <a:pt x="156979" y="1680611"/>
                  <a:pt x="0" y="1526269"/>
                  <a:pt x="0" y="1331913"/>
                </a:cubicBezTo>
                <a:cubicBezTo>
                  <a:pt x="0" y="1140415"/>
                  <a:pt x="156979" y="986073"/>
                  <a:pt x="348207" y="986073"/>
                </a:cubicBezTo>
                <a:cubicBezTo>
                  <a:pt x="1504141" y="986073"/>
                  <a:pt x="1504141" y="986073"/>
                  <a:pt x="1504141" y="986073"/>
                </a:cubicBezTo>
                <a:cubicBezTo>
                  <a:pt x="1115976" y="603076"/>
                  <a:pt x="1115976" y="603076"/>
                  <a:pt x="1115976" y="603076"/>
                </a:cubicBezTo>
                <a:cubicBezTo>
                  <a:pt x="978976" y="465884"/>
                  <a:pt x="976122" y="242946"/>
                  <a:pt x="1113122" y="105753"/>
                </a:cubicBezTo>
                <a:cubicBezTo>
                  <a:pt x="1181621" y="34298"/>
                  <a:pt x="1270100" y="0"/>
                  <a:pt x="13614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012" name="Google Shape;5012;p62"/>
          <p:cNvSpPr txBox="1">
            <a:spLocks noGrp="1"/>
          </p:cNvSpPr>
          <p:nvPr>
            <p:ph type="subTitle" idx="1"/>
          </p:nvPr>
        </p:nvSpPr>
        <p:spPr>
          <a:xfrm>
            <a:off x="762000" y="3407410"/>
            <a:ext cx="7061201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013" name="Google Shape;5013;p62"/>
          <p:cNvSpPr txBox="1">
            <a:spLocks noGrp="1"/>
          </p:cNvSpPr>
          <p:nvPr>
            <p:ph type="ctrTitle"/>
          </p:nvPr>
        </p:nvSpPr>
        <p:spPr>
          <a:xfrm>
            <a:off x="762000" y="1563687"/>
            <a:ext cx="7061200" cy="184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Tahoma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4" name="Google Shape;5014;p62"/>
          <p:cNvSpPr txBox="1">
            <a:spLocks noGrp="1"/>
          </p:cNvSpPr>
          <p:nvPr>
            <p:ph type="body" idx="2"/>
          </p:nvPr>
        </p:nvSpPr>
        <p:spPr>
          <a:xfrm>
            <a:off x="762000" y="5393690"/>
            <a:ext cx="7061201" cy="581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0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5015" name="Google Shape;5015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5175" y="6293935"/>
            <a:ext cx="1666875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16" name="Google Shape;5016;p62"/>
          <p:cNvGrpSpPr/>
          <p:nvPr/>
        </p:nvGrpSpPr>
        <p:grpSpPr>
          <a:xfrm>
            <a:off x="-294300" y="-297475"/>
            <a:ext cx="12780600" cy="7449775"/>
            <a:chOff x="-294300" y="-297475"/>
            <a:chExt cx="12780600" cy="7449775"/>
          </a:xfrm>
        </p:grpSpPr>
        <p:grpSp>
          <p:nvGrpSpPr>
            <p:cNvPr id="5017" name="Google Shape;5017;p62"/>
            <p:cNvGrpSpPr/>
            <p:nvPr/>
          </p:nvGrpSpPr>
          <p:grpSpPr>
            <a:xfrm>
              <a:off x="-294300" y="0"/>
              <a:ext cx="180000" cy="6858000"/>
              <a:chOff x="-232" y="0"/>
              <a:chExt cx="232" cy="4320"/>
            </a:xfrm>
          </p:grpSpPr>
          <p:cxnSp>
            <p:nvCxnSpPr>
              <p:cNvPr id="5018" name="Google Shape;5018;p62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19" name="Google Shape;5019;p62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20" name="Google Shape;5020;p62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21" name="Google Shape;5021;p62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22" name="Google Shape;5022;p62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23" name="Google Shape;5023;p62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24" name="Google Shape;5024;p62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25" name="Google Shape;5025;p62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26" name="Google Shape;5026;p62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27" name="Google Shape;5027;p62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28" name="Google Shape;5028;p62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29" name="Google Shape;5029;p62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30" name="Google Shape;5030;p62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31" name="Google Shape;5031;p62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32" name="Google Shape;5032;p62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33" name="Google Shape;5033;p62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5034" name="Google Shape;5034;p62"/>
            <p:cNvGrpSpPr/>
            <p:nvPr/>
          </p:nvGrpSpPr>
          <p:grpSpPr>
            <a:xfrm>
              <a:off x="12306300" y="0"/>
              <a:ext cx="180000" cy="6858000"/>
              <a:chOff x="-232" y="0"/>
              <a:chExt cx="232" cy="4320"/>
            </a:xfrm>
          </p:grpSpPr>
          <p:cxnSp>
            <p:nvCxnSpPr>
              <p:cNvPr id="5035" name="Google Shape;5035;p62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36" name="Google Shape;5036;p62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37" name="Google Shape;5037;p62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38" name="Google Shape;5038;p62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39" name="Google Shape;5039;p62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40" name="Google Shape;5040;p62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41" name="Google Shape;5041;p62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42" name="Google Shape;5042;p62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43" name="Google Shape;5043;p62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44" name="Google Shape;5044;p62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45" name="Google Shape;5045;p62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46" name="Google Shape;5046;p62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47" name="Google Shape;5047;p62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48" name="Google Shape;5048;p62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49" name="Google Shape;5049;p62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50" name="Google Shape;5050;p62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5051" name="Google Shape;5051;p62"/>
            <p:cNvGrpSpPr/>
            <p:nvPr/>
          </p:nvGrpSpPr>
          <p:grpSpPr>
            <a:xfrm>
              <a:off x="1" y="-297475"/>
              <a:ext cx="12192000" cy="180000"/>
              <a:chOff x="0" y="-689"/>
              <a:chExt cx="7680" cy="232"/>
            </a:xfrm>
          </p:grpSpPr>
          <p:cxnSp>
            <p:nvCxnSpPr>
              <p:cNvPr id="5052" name="Google Shape;5052;p62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53" name="Google Shape;5053;p62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54" name="Google Shape;5054;p62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55" name="Google Shape;5055;p62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56" name="Google Shape;5056;p62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57" name="Google Shape;5057;p62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58" name="Google Shape;5058;p62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59" name="Google Shape;5059;p62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60" name="Google Shape;5060;p62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61" name="Google Shape;5061;p62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62" name="Google Shape;5062;p62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63" name="Google Shape;5063;p62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64" name="Google Shape;5064;p62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65" name="Google Shape;5065;p62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66" name="Google Shape;5066;p62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67" name="Google Shape;5067;p62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68" name="Google Shape;5068;p62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69" name="Google Shape;5069;p62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70" name="Google Shape;5070;p62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71" name="Google Shape;5071;p62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72" name="Google Shape;5072;p62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73" name="Google Shape;5073;p62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74" name="Google Shape;5074;p62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75" name="Google Shape;5075;p62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76" name="Google Shape;5076;p62"/>
              <p:cNvCxnSpPr/>
              <p:nvPr/>
            </p:nvCxnSpPr>
            <p:spPr>
              <a:xfrm>
                <a:off x="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77" name="Google Shape;5077;p62"/>
              <p:cNvCxnSpPr/>
              <p:nvPr/>
            </p:nvCxnSpPr>
            <p:spPr>
              <a:xfrm>
                <a:off x="768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5078" name="Google Shape;5078;p62"/>
            <p:cNvGrpSpPr/>
            <p:nvPr/>
          </p:nvGrpSpPr>
          <p:grpSpPr>
            <a:xfrm>
              <a:off x="6351" y="6972300"/>
              <a:ext cx="12195174" cy="180000"/>
              <a:chOff x="4" y="-689"/>
              <a:chExt cx="7682" cy="232"/>
            </a:xfrm>
          </p:grpSpPr>
          <p:cxnSp>
            <p:nvCxnSpPr>
              <p:cNvPr id="5079" name="Google Shape;5079;p62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80" name="Google Shape;5080;p62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81" name="Google Shape;5081;p62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82" name="Google Shape;5082;p62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83" name="Google Shape;5083;p62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84" name="Google Shape;5084;p62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85" name="Google Shape;5085;p62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86" name="Google Shape;5086;p62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87" name="Google Shape;5087;p62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88" name="Google Shape;5088;p62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89" name="Google Shape;5089;p62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90" name="Google Shape;5090;p62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91" name="Google Shape;5091;p62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92" name="Google Shape;5092;p62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93" name="Google Shape;5093;p62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94" name="Google Shape;5094;p62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95" name="Google Shape;5095;p62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96" name="Google Shape;5096;p62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97" name="Google Shape;5097;p62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98" name="Google Shape;5098;p62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99" name="Google Shape;5099;p62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00" name="Google Shape;5100;p62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01" name="Google Shape;5101;p62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02" name="Google Shape;5102;p62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03" name="Google Shape;5103;p62"/>
              <p:cNvCxnSpPr/>
              <p:nvPr/>
            </p:nvCxnSpPr>
            <p:spPr>
              <a:xfrm>
                <a:off x="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04" name="Google Shape;5104;p62"/>
              <p:cNvCxnSpPr/>
              <p:nvPr/>
            </p:nvCxnSpPr>
            <p:spPr>
              <a:xfrm>
                <a:off x="768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blue">
  <p:cSld name="agenda blue">
    <p:bg>
      <p:bgPr>
        <a:solidFill>
          <a:srgbClr val="2175D9"/>
        </a:solidFill>
        <a:effectLst/>
      </p:bgPr>
    </p:bg>
    <p:spTree>
      <p:nvGrpSpPr>
        <p:cNvPr id="1" name="Shape 5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06" name="Google Shape;5106;p63"/>
          <p:cNvGrpSpPr/>
          <p:nvPr/>
        </p:nvGrpSpPr>
        <p:grpSpPr>
          <a:xfrm>
            <a:off x="762600" y="1665288"/>
            <a:ext cx="6662575" cy="4108450"/>
            <a:chOff x="762600" y="1665288"/>
            <a:chExt cx="6662575" cy="4108450"/>
          </a:xfrm>
        </p:grpSpPr>
        <p:cxnSp>
          <p:nvCxnSpPr>
            <p:cNvPr id="5107" name="Google Shape;5107;p63"/>
            <p:cNvCxnSpPr/>
            <p:nvPr/>
          </p:nvCxnSpPr>
          <p:spPr>
            <a:xfrm>
              <a:off x="762600" y="1665288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108" name="Google Shape;5108;p63"/>
            <p:cNvCxnSpPr/>
            <p:nvPr/>
          </p:nvCxnSpPr>
          <p:spPr>
            <a:xfrm>
              <a:off x="762600" y="2178844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109" name="Google Shape;5109;p63"/>
            <p:cNvCxnSpPr/>
            <p:nvPr/>
          </p:nvCxnSpPr>
          <p:spPr>
            <a:xfrm>
              <a:off x="762600" y="2692400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110" name="Google Shape;5110;p63"/>
            <p:cNvCxnSpPr/>
            <p:nvPr/>
          </p:nvCxnSpPr>
          <p:spPr>
            <a:xfrm>
              <a:off x="762600" y="3205956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111" name="Google Shape;5111;p63"/>
            <p:cNvCxnSpPr/>
            <p:nvPr/>
          </p:nvCxnSpPr>
          <p:spPr>
            <a:xfrm>
              <a:off x="762600" y="3719512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112" name="Google Shape;5112;p63"/>
            <p:cNvCxnSpPr/>
            <p:nvPr/>
          </p:nvCxnSpPr>
          <p:spPr>
            <a:xfrm>
              <a:off x="762600" y="4233068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113" name="Google Shape;5113;p63"/>
            <p:cNvCxnSpPr/>
            <p:nvPr/>
          </p:nvCxnSpPr>
          <p:spPr>
            <a:xfrm>
              <a:off x="762600" y="4746624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114" name="Google Shape;5114;p63"/>
            <p:cNvCxnSpPr/>
            <p:nvPr/>
          </p:nvCxnSpPr>
          <p:spPr>
            <a:xfrm>
              <a:off x="762600" y="5260180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115" name="Google Shape;5115;p63"/>
            <p:cNvCxnSpPr/>
            <p:nvPr/>
          </p:nvCxnSpPr>
          <p:spPr>
            <a:xfrm>
              <a:off x="762600" y="5773738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5116" name="Google Shape;5116;p63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106668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homa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7" name="Google Shape;5117;p63"/>
          <p:cNvSpPr txBox="1">
            <a:spLocks noGrp="1"/>
          </p:cNvSpPr>
          <p:nvPr>
            <p:ph type="body" idx="1"/>
          </p:nvPr>
        </p:nvSpPr>
        <p:spPr>
          <a:xfrm>
            <a:off x="762601" y="1664551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118" name="Google Shape;5118;p63"/>
          <p:cNvSpPr txBox="1">
            <a:spLocks noGrp="1"/>
          </p:cNvSpPr>
          <p:nvPr>
            <p:ph type="body" idx="2"/>
          </p:nvPr>
        </p:nvSpPr>
        <p:spPr>
          <a:xfrm>
            <a:off x="7043420" y="1664551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119" name="Google Shape;5119;p63"/>
          <p:cNvSpPr txBox="1">
            <a:spLocks noGrp="1"/>
          </p:cNvSpPr>
          <p:nvPr>
            <p:ph type="body" idx="3"/>
          </p:nvPr>
        </p:nvSpPr>
        <p:spPr>
          <a:xfrm>
            <a:off x="762601" y="2178187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120" name="Google Shape;5120;p63"/>
          <p:cNvSpPr txBox="1">
            <a:spLocks noGrp="1"/>
          </p:cNvSpPr>
          <p:nvPr>
            <p:ph type="body" idx="4"/>
          </p:nvPr>
        </p:nvSpPr>
        <p:spPr>
          <a:xfrm>
            <a:off x="7043420" y="2177858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121" name="Google Shape;5121;p63"/>
          <p:cNvSpPr txBox="1">
            <a:spLocks noGrp="1"/>
          </p:cNvSpPr>
          <p:nvPr>
            <p:ph type="body" idx="5"/>
          </p:nvPr>
        </p:nvSpPr>
        <p:spPr>
          <a:xfrm>
            <a:off x="762601" y="2691823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122" name="Google Shape;5122;p63"/>
          <p:cNvSpPr txBox="1">
            <a:spLocks noGrp="1"/>
          </p:cNvSpPr>
          <p:nvPr>
            <p:ph type="body" idx="6"/>
          </p:nvPr>
        </p:nvSpPr>
        <p:spPr>
          <a:xfrm>
            <a:off x="7043420" y="2692668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123" name="Google Shape;5123;p63"/>
          <p:cNvSpPr txBox="1">
            <a:spLocks noGrp="1"/>
          </p:cNvSpPr>
          <p:nvPr>
            <p:ph type="body" idx="7"/>
          </p:nvPr>
        </p:nvSpPr>
        <p:spPr>
          <a:xfrm>
            <a:off x="762601" y="3205459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124" name="Google Shape;5124;p63"/>
          <p:cNvSpPr txBox="1">
            <a:spLocks noGrp="1"/>
          </p:cNvSpPr>
          <p:nvPr>
            <p:ph type="body" idx="8"/>
          </p:nvPr>
        </p:nvSpPr>
        <p:spPr>
          <a:xfrm>
            <a:off x="7043420" y="3205975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125" name="Google Shape;5125;p63"/>
          <p:cNvSpPr txBox="1">
            <a:spLocks noGrp="1"/>
          </p:cNvSpPr>
          <p:nvPr>
            <p:ph type="body" idx="9"/>
          </p:nvPr>
        </p:nvSpPr>
        <p:spPr>
          <a:xfrm>
            <a:off x="762601" y="3719095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126" name="Google Shape;5126;p63"/>
          <p:cNvSpPr txBox="1">
            <a:spLocks noGrp="1"/>
          </p:cNvSpPr>
          <p:nvPr>
            <p:ph type="body" idx="13"/>
          </p:nvPr>
        </p:nvSpPr>
        <p:spPr>
          <a:xfrm>
            <a:off x="7043420" y="3718578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127" name="Google Shape;5127;p63"/>
          <p:cNvSpPr txBox="1">
            <a:spLocks noGrp="1"/>
          </p:cNvSpPr>
          <p:nvPr>
            <p:ph type="body" idx="14"/>
          </p:nvPr>
        </p:nvSpPr>
        <p:spPr>
          <a:xfrm>
            <a:off x="762601" y="4232731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128" name="Google Shape;5128;p63"/>
          <p:cNvSpPr txBox="1">
            <a:spLocks noGrp="1"/>
          </p:cNvSpPr>
          <p:nvPr>
            <p:ph type="body" idx="15"/>
          </p:nvPr>
        </p:nvSpPr>
        <p:spPr>
          <a:xfrm>
            <a:off x="7043420" y="4231885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129" name="Google Shape;5129;p63"/>
          <p:cNvSpPr txBox="1">
            <a:spLocks noGrp="1"/>
          </p:cNvSpPr>
          <p:nvPr>
            <p:ph type="body" idx="16"/>
          </p:nvPr>
        </p:nvSpPr>
        <p:spPr>
          <a:xfrm>
            <a:off x="762601" y="4746367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130" name="Google Shape;5130;p63"/>
          <p:cNvSpPr txBox="1">
            <a:spLocks noGrp="1"/>
          </p:cNvSpPr>
          <p:nvPr>
            <p:ph type="body" idx="17"/>
          </p:nvPr>
        </p:nvSpPr>
        <p:spPr>
          <a:xfrm>
            <a:off x="7043420" y="4746695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131" name="Google Shape;5131;p63"/>
          <p:cNvSpPr txBox="1">
            <a:spLocks noGrp="1"/>
          </p:cNvSpPr>
          <p:nvPr>
            <p:ph type="body" idx="18"/>
          </p:nvPr>
        </p:nvSpPr>
        <p:spPr>
          <a:xfrm>
            <a:off x="762601" y="5260002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132" name="Google Shape;5132;p63"/>
          <p:cNvSpPr txBox="1">
            <a:spLocks noGrp="1"/>
          </p:cNvSpPr>
          <p:nvPr>
            <p:ph type="body" idx="19"/>
          </p:nvPr>
        </p:nvSpPr>
        <p:spPr>
          <a:xfrm>
            <a:off x="7043420" y="5260002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5133" name="Google Shape;5133;p63"/>
          <p:cNvPicPr preferRelativeResize="0"/>
          <p:nvPr/>
        </p:nvPicPr>
        <p:blipFill rotWithShape="1">
          <a:blip r:embed="rId2">
            <a:alphaModFix/>
          </a:blip>
          <a:srcRect r="76333"/>
          <a:stretch/>
        </p:blipFill>
        <p:spPr>
          <a:xfrm>
            <a:off x="765176" y="6293935"/>
            <a:ext cx="394494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34" name="Google Shape;5134;p63"/>
          <p:cNvGrpSpPr/>
          <p:nvPr/>
        </p:nvGrpSpPr>
        <p:grpSpPr>
          <a:xfrm>
            <a:off x="-294300" y="-297475"/>
            <a:ext cx="12780600" cy="7449775"/>
            <a:chOff x="-294300" y="-297475"/>
            <a:chExt cx="12780600" cy="7449775"/>
          </a:xfrm>
        </p:grpSpPr>
        <p:grpSp>
          <p:nvGrpSpPr>
            <p:cNvPr id="5135" name="Google Shape;5135;p63"/>
            <p:cNvGrpSpPr/>
            <p:nvPr/>
          </p:nvGrpSpPr>
          <p:grpSpPr>
            <a:xfrm>
              <a:off x="-294300" y="0"/>
              <a:ext cx="180000" cy="6858000"/>
              <a:chOff x="-232" y="0"/>
              <a:chExt cx="232" cy="4320"/>
            </a:xfrm>
          </p:grpSpPr>
          <p:cxnSp>
            <p:nvCxnSpPr>
              <p:cNvPr id="5136" name="Google Shape;5136;p63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37" name="Google Shape;5137;p63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38" name="Google Shape;5138;p63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39" name="Google Shape;5139;p63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40" name="Google Shape;5140;p63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41" name="Google Shape;5141;p63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42" name="Google Shape;5142;p63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43" name="Google Shape;5143;p63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44" name="Google Shape;5144;p63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45" name="Google Shape;5145;p63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46" name="Google Shape;5146;p63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47" name="Google Shape;5147;p63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48" name="Google Shape;5148;p63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49" name="Google Shape;5149;p63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50" name="Google Shape;5150;p63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51" name="Google Shape;5151;p63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5152" name="Google Shape;5152;p63"/>
            <p:cNvGrpSpPr/>
            <p:nvPr/>
          </p:nvGrpSpPr>
          <p:grpSpPr>
            <a:xfrm>
              <a:off x="12306300" y="0"/>
              <a:ext cx="180000" cy="6858000"/>
              <a:chOff x="-232" y="0"/>
              <a:chExt cx="232" cy="4320"/>
            </a:xfrm>
          </p:grpSpPr>
          <p:cxnSp>
            <p:nvCxnSpPr>
              <p:cNvPr id="5153" name="Google Shape;5153;p63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54" name="Google Shape;5154;p63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55" name="Google Shape;5155;p63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56" name="Google Shape;5156;p63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57" name="Google Shape;5157;p63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58" name="Google Shape;5158;p63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59" name="Google Shape;5159;p63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60" name="Google Shape;5160;p63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61" name="Google Shape;5161;p63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62" name="Google Shape;5162;p63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63" name="Google Shape;5163;p63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64" name="Google Shape;5164;p63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65" name="Google Shape;5165;p63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66" name="Google Shape;5166;p63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67" name="Google Shape;5167;p63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68" name="Google Shape;5168;p63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5169" name="Google Shape;5169;p63"/>
            <p:cNvGrpSpPr/>
            <p:nvPr/>
          </p:nvGrpSpPr>
          <p:grpSpPr>
            <a:xfrm>
              <a:off x="1" y="-297475"/>
              <a:ext cx="12192000" cy="180000"/>
              <a:chOff x="0" y="-689"/>
              <a:chExt cx="7680" cy="232"/>
            </a:xfrm>
          </p:grpSpPr>
          <p:cxnSp>
            <p:nvCxnSpPr>
              <p:cNvPr id="5170" name="Google Shape;5170;p63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71" name="Google Shape;5171;p63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72" name="Google Shape;5172;p63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73" name="Google Shape;5173;p63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74" name="Google Shape;5174;p63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75" name="Google Shape;5175;p63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76" name="Google Shape;5176;p63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77" name="Google Shape;5177;p63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78" name="Google Shape;5178;p63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79" name="Google Shape;5179;p63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80" name="Google Shape;5180;p63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81" name="Google Shape;5181;p63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82" name="Google Shape;5182;p63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83" name="Google Shape;5183;p63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84" name="Google Shape;5184;p63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85" name="Google Shape;5185;p63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86" name="Google Shape;5186;p63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87" name="Google Shape;5187;p63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88" name="Google Shape;5188;p63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89" name="Google Shape;5189;p63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90" name="Google Shape;5190;p63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91" name="Google Shape;5191;p63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92" name="Google Shape;5192;p63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93" name="Google Shape;5193;p63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94" name="Google Shape;5194;p63"/>
              <p:cNvCxnSpPr/>
              <p:nvPr/>
            </p:nvCxnSpPr>
            <p:spPr>
              <a:xfrm>
                <a:off x="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95" name="Google Shape;5195;p63"/>
              <p:cNvCxnSpPr/>
              <p:nvPr/>
            </p:nvCxnSpPr>
            <p:spPr>
              <a:xfrm>
                <a:off x="768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5196" name="Google Shape;5196;p63"/>
            <p:cNvGrpSpPr/>
            <p:nvPr/>
          </p:nvGrpSpPr>
          <p:grpSpPr>
            <a:xfrm>
              <a:off x="6351" y="6972300"/>
              <a:ext cx="12195174" cy="180000"/>
              <a:chOff x="4" y="-689"/>
              <a:chExt cx="7682" cy="232"/>
            </a:xfrm>
          </p:grpSpPr>
          <p:cxnSp>
            <p:nvCxnSpPr>
              <p:cNvPr id="5197" name="Google Shape;5197;p63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98" name="Google Shape;5198;p63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99" name="Google Shape;5199;p63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00" name="Google Shape;5200;p63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01" name="Google Shape;5201;p63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02" name="Google Shape;5202;p63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03" name="Google Shape;5203;p63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04" name="Google Shape;5204;p63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05" name="Google Shape;5205;p63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06" name="Google Shape;5206;p63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07" name="Google Shape;5207;p63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08" name="Google Shape;5208;p63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09" name="Google Shape;5209;p63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10" name="Google Shape;5210;p63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11" name="Google Shape;5211;p63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12" name="Google Shape;5212;p63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13" name="Google Shape;5213;p63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14" name="Google Shape;5214;p63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15" name="Google Shape;5215;p63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16" name="Google Shape;5216;p63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17" name="Google Shape;5217;p63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18" name="Google Shape;5218;p63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19" name="Google Shape;5219;p63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20" name="Google Shape;5220;p63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21" name="Google Shape;5221;p63"/>
              <p:cNvCxnSpPr/>
              <p:nvPr/>
            </p:nvCxnSpPr>
            <p:spPr>
              <a:xfrm>
                <a:off x="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22" name="Google Shape;5222;p63"/>
              <p:cNvCxnSpPr/>
              <p:nvPr/>
            </p:nvCxnSpPr>
            <p:spPr>
              <a:xfrm>
                <a:off x="768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5223" name="Google Shape;5223;p63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58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24" name="Google Shape;5224;p63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5225" name="Google Shape;5225;p63"/>
          <p:cNvSpPr txBox="1"/>
          <p:nvPr/>
        </p:nvSpPr>
        <p:spPr>
          <a:xfrm>
            <a:off x="11157001" y="6356358"/>
            <a:ext cx="629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dark blue">
  <p:cSld name="agenda dark blue">
    <p:bg>
      <p:bgPr>
        <a:solidFill>
          <a:srgbClr val="0F1941"/>
        </a:solidFill>
        <a:effectLst/>
      </p:bgPr>
    </p:bg>
    <p:spTree>
      <p:nvGrpSpPr>
        <p:cNvPr id="1" name="Shape 5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7" name="Google Shape;5227;p64"/>
          <p:cNvGrpSpPr/>
          <p:nvPr/>
        </p:nvGrpSpPr>
        <p:grpSpPr>
          <a:xfrm>
            <a:off x="762600" y="1665288"/>
            <a:ext cx="6662575" cy="4108450"/>
            <a:chOff x="762600" y="1665288"/>
            <a:chExt cx="6662575" cy="4108450"/>
          </a:xfrm>
        </p:grpSpPr>
        <p:cxnSp>
          <p:nvCxnSpPr>
            <p:cNvPr id="5228" name="Google Shape;5228;p64"/>
            <p:cNvCxnSpPr/>
            <p:nvPr/>
          </p:nvCxnSpPr>
          <p:spPr>
            <a:xfrm>
              <a:off x="762600" y="1665288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229" name="Google Shape;5229;p64"/>
            <p:cNvCxnSpPr/>
            <p:nvPr/>
          </p:nvCxnSpPr>
          <p:spPr>
            <a:xfrm>
              <a:off x="762600" y="2178844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230" name="Google Shape;5230;p64"/>
            <p:cNvCxnSpPr/>
            <p:nvPr/>
          </p:nvCxnSpPr>
          <p:spPr>
            <a:xfrm>
              <a:off x="762600" y="2692400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231" name="Google Shape;5231;p64"/>
            <p:cNvCxnSpPr/>
            <p:nvPr/>
          </p:nvCxnSpPr>
          <p:spPr>
            <a:xfrm>
              <a:off x="762600" y="3205956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232" name="Google Shape;5232;p64"/>
            <p:cNvCxnSpPr/>
            <p:nvPr/>
          </p:nvCxnSpPr>
          <p:spPr>
            <a:xfrm>
              <a:off x="762600" y="3719512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233" name="Google Shape;5233;p64"/>
            <p:cNvCxnSpPr/>
            <p:nvPr/>
          </p:nvCxnSpPr>
          <p:spPr>
            <a:xfrm>
              <a:off x="762600" y="4233068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234" name="Google Shape;5234;p64"/>
            <p:cNvCxnSpPr/>
            <p:nvPr/>
          </p:nvCxnSpPr>
          <p:spPr>
            <a:xfrm>
              <a:off x="762600" y="4746624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235" name="Google Shape;5235;p64"/>
            <p:cNvCxnSpPr/>
            <p:nvPr/>
          </p:nvCxnSpPr>
          <p:spPr>
            <a:xfrm>
              <a:off x="762600" y="5260180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236" name="Google Shape;5236;p64"/>
            <p:cNvCxnSpPr/>
            <p:nvPr/>
          </p:nvCxnSpPr>
          <p:spPr>
            <a:xfrm>
              <a:off x="762600" y="5773738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5237" name="Google Shape;5237;p64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106668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homa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8" name="Google Shape;5238;p64"/>
          <p:cNvSpPr txBox="1">
            <a:spLocks noGrp="1"/>
          </p:cNvSpPr>
          <p:nvPr>
            <p:ph type="body" idx="1"/>
          </p:nvPr>
        </p:nvSpPr>
        <p:spPr>
          <a:xfrm>
            <a:off x="762601" y="1664551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239" name="Google Shape;5239;p64"/>
          <p:cNvSpPr txBox="1">
            <a:spLocks noGrp="1"/>
          </p:cNvSpPr>
          <p:nvPr>
            <p:ph type="body" idx="2"/>
          </p:nvPr>
        </p:nvSpPr>
        <p:spPr>
          <a:xfrm>
            <a:off x="7043420" y="1664551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240" name="Google Shape;5240;p64"/>
          <p:cNvSpPr txBox="1">
            <a:spLocks noGrp="1"/>
          </p:cNvSpPr>
          <p:nvPr>
            <p:ph type="body" idx="3"/>
          </p:nvPr>
        </p:nvSpPr>
        <p:spPr>
          <a:xfrm>
            <a:off x="762601" y="2178187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241" name="Google Shape;5241;p64"/>
          <p:cNvSpPr txBox="1">
            <a:spLocks noGrp="1"/>
          </p:cNvSpPr>
          <p:nvPr>
            <p:ph type="body" idx="4"/>
          </p:nvPr>
        </p:nvSpPr>
        <p:spPr>
          <a:xfrm>
            <a:off x="7043420" y="2177858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242" name="Google Shape;5242;p64"/>
          <p:cNvSpPr txBox="1">
            <a:spLocks noGrp="1"/>
          </p:cNvSpPr>
          <p:nvPr>
            <p:ph type="body" idx="5"/>
          </p:nvPr>
        </p:nvSpPr>
        <p:spPr>
          <a:xfrm>
            <a:off x="762601" y="2691823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243" name="Google Shape;5243;p64"/>
          <p:cNvSpPr txBox="1">
            <a:spLocks noGrp="1"/>
          </p:cNvSpPr>
          <p:nvPr>
            <p:ph type="body" idx="6"/>
          </p:nvPr>
        </p:nvSpPr>
        <p:spPr>
          <a:xfrm>
            <a:off x="7043420" y="2692668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244" name="Google Shape;5244;p64"/>
          <p:cNvSpPr txBox="1">
            <a:spLocks noGrp="1"/>
          </p:cNvSpPr>
          <p:nvPr>
            <p:ph type="body" idx="7"/>
          </p:nvPr>
        </p:nvSpPr>
        <p:spPr>
          <a:xfrm>
            <a:off x="762601" y="3205459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245" name="Google Shape;5245;p64"/>
          <p:cNvSpPr txBox="1">
            <a:spLocks noGrp="1"/>
          </p:cNvSpPr>
          <p:nvPr>
            <p:ph type="body" idx="8"/>
          </p:nvPr>
        </p:nvSpPr>
        <p:spPr>
          <a:xfrm>
            <a:off x="7043420" y="3205975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246" name="Google Shape;5246;p64"/>
          <p:cNvSpPr txBox="1">
            <a:spLocks noGrp="1"/>
          </p:cNvSpPr>
          <p:nvPr>
            <p:ph type="body" idx="9"/>
          </p:nvPr>
        </p:nvSpPr>
        <p:spPr>
          <a:xfrm>
            <a:off x="762601" y="3719095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247" name="Google Shape;5247;p64"/>
          <p:cNvSpPr txBox="1">
            <a:spLocks noGrp="1"/>
          </p:cNvSpPr>
          <p:nvPr>
            <p:ph type="body" idx="13"/>
          </p:nvPr>
        </p:nvSpPr>
        <p:spPr>
          <a:xfrm>
            <a:off x="7043420" y="3718578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248" name="Google Shape;5248;p64"/>
          <p:cNvSpPr txBox="1">
            <a:spLocks noGrp="1"/>
          </p:cNvSpPr>
          <p:nvPr>
            <p:ph type="body" idx="14"/>
          </p:nvPr>
        </p:nvSpPr>
        <p:spPr>
          <a:xfrm>
            <a:off x="762601" y="4232731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249" name="Google Shape;5249;p64"/>
          <p:cNvSpPr txBox="1">
            <a:spLocks noGrp="1"/>
          </p:cNvSpPr>
          <p:nvPr>
            <p:ph type="body" idx="15"/>
          </p:nvPr>
        </p:nvSpPr>
        <p:spPr>
          <a:xfrm>
            <a:off x="7043420" y="4231885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250" name="Google Shape;5250;p64"/>
          <p:cNvSpPr txBox="1">
            <a:spLocks noGrp="1"/>
          </p:cNvSpPr>
          <p:nvPr>
            <p:ph type="body" idx="16"/>
          </p:nvPr>
        </p:nvSpPr>
        <p:spPr>
          <a:xfrm>
            <a:off x="762601" y="4746367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251" name="Google Shape;5251;p64"/>
          <p:cNvSpPr txBox="1">
            <a:spLocks noGrp="1"/>
          </p:cNvSpPr>
          <p:nvPr>
            <p:ph type="body" idx="17"/>
          </p:nvPr>
        </p:nvSpPr>
        <p:spPr>
          <a:xfrm>
            <a:off x="7043420" y="4746695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252" name="Google Shape;5252;p64"/>
          <p:cNvSpPr txBox="1">
            <a:spLocks noGrp="1"/>
          </p:cNvSpPr>
          <p:nvPr>
            <p:ph type="body" idx="18"/>
          </p:nvPr>
        </p:nvSpPr>
        <p:spPr>
          <a:xfrm>
            <a:off x="762601" y="5260002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253" name="Google Shape;5253;p64"/>
          <p:cNvSpPr txBox="1">
            <a:spLocks noGrp="1"/>
          </p:cNvSpPr>
          <p:nvPr>
            <p:ph type="body" idx="19"/>
          </p:nvPr>
        </p:nvSpPr>
        <p:spPr>
          <a:xfrm>
            <a:off x="7043420" y="5260002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5254" name="Google Shape;5254;p64"/>
          <p:cNvPicPr preferRelativeResize="0"/>
          <p:nvPr/>
        </p:nvPicPr>
        <p:blipFill rotWithShape="1">
          <a:blip r:embed="rId2">
            <a:alphaModFix/>
          </a:blip>
          <a:srcRect r="76333"/>
          <a:stretch/>
        </p:blipFill>
        <p:spPr>
          <a:xfrm>
            <a:off x="765176" y="6293935"/>
            <a:ext cx="394494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55" name="Google Shape;5255;p64"/>
          <p:cNvGrpSpPr/>
          <p:nvPr/>
        </p:nvGrpSpPr>
        <p:grpSpPr>
          <a:xfrm>
            <a:off x="-294300" y="-297475"/>
            <a:ext cx="12780600" cy="7449775"/>
            <a:chOff x="-294300" y="-297475"/>
            <a:chExt cx="12780600" cy="7449775"/>
          </a:xfrm>
        </p:grpSpPr>
        <p:grpSp>
          <p:nvGrpSpPr>
            <p:cNvPr id="5256" name="Google Shape;5256;p64"/>
            <p:cNvGrpSpPr/>
            <p:nvPr/>
          </p:nvGrpSpPr>
          <p:grpSpPr>
            <a:xfrm>
              <a:off x="-294300" y="0"/>
              <a:ext cx="180000" cy="6858000"/>
              <a:chOff x="-232" y="0"/>
              <a:chExt cx="232" cy="4320"/>
            </a:xfrm>
          </p:grpSpPr>
          <p:cxnSp>
            <p:nvCxnSpPr>
              <p:cNvPr id="5257" name="Google Shape;5257;p64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58" name="Google Shape;5258;p64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59" name="Google Shape;5259;p64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60" name="Google Shape;5260;p64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61" name="Google Shape;5261;p64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62" name="Google Shape;5262;p64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63" name="Google Shape;5263;p64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64" name="Google Shape;5264;p64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65" name="Google Shape;5265;p64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66" name="Google Shape;5266;p64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67" name="Google Shape;5267;p64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68" name="Google Shape;5268;p64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69" name="Google Shape;5269;p64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70" name="Google Shape;5270;p64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71" name="Google Shape;5271;p64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72" name="Google Shape;5272;p64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5273" name="Google Shape;5273;p64"/>
            <p:cNvGrpSpPr/>
            <p:nvPr/>
          </p:nvGrpSpPr>
          <p:grpSpPr>
            <a:xfrm>
              <a:off x="12306300" y="0"/>
              <a:ext cx="180000" cy="6858000"/>
              <a:chOff x="-232" y="0"/>
              <a:chExt cx="232" cy="4320"/>
            </a:xfrm>
          </p:grpSpPr>
          <p:cxnSp>
            <p:nvCxnSpPr>
              <p:cNvPr id="5274" name="Google Shape;5274;p64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75" name="Google Shape;5275;p64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76" name="Google Shape;5276;p64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77" name="Google Shape;5277;p64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78" name="Google Shape;5278;p64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79" name="Google Shape;5279;p64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80" name="Google Shape;5280;p64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81" name="Google Shape;5281;p64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82" name="Google Shape;5282;p64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83" name="Google Shape;5283;p64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84" name="Google Shape;5284;p64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85" name="Google Shape;5285;p64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86" name="Google Shape;5286;p64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87" name="Google Shape;5287;p64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88" name="Google Shape;5288;p64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89" name="Google Shape;5289;p64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5290" name="Google Shape;5290;p64"/>
            <p:cNvGrpSpPr/>
            <p:nvPr/>
          </p:nvGrpSpPr>
          <p:grpSpPr>
            <a:xfrm>
              <a:off x="1" y="-297475"/>
              <a:ext cx="12192000" cy="180000"/>
              <a:chOff x="0" y="-689"/>
              <a:chExt cx="7680" cy="232"/>
            </a:xfrm>
          </p:grpSpPr>
          <p:cxnSp>
            <p:nvCxnSpPr>
              <p:cNvPr id="5291" name="Google Shape;5291;p64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92" name="Google Shape;5292;p64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93" name="Google Shape;5293;p64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94" name="Google Shape;5294;p64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95" name="Google Shape;5295;p64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96" name="Google Shape;5296;p64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97" name="Google Shape;5297;p64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98" name="Google Shape;5298;p64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99" name="Google Shape;5299;p64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00" name="Google Shape;5300;p64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01" name="Google Shape;5301;p64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02" name="Google Shape;5302;p64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03" name="Google Shape;5303;p64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04" name="Google Shape;5304;p64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05" name="Google Shape;5305;p64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06" name="Google Shape;5306;p64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07" name="Google Shape;5307;p64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08" name="Google Shape;5308;p64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09" name="Google Shape;5309;p64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10" name="Google Shape;5310;p64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11" name="Google Shape;5311;p64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12" name="Google Shape;5312;p64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13" name="Google Shape;5313;p64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14" name="Google Shape;5314;p64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15" name="Google Shape;5315;p64"/>
              <p:cNvCxnSpPr/>
              <p:nvPr/>
            </p:nvCxnSpPr>
            <p:spPr>
              <a:xfrm>
                <a:off x="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16" name="Google Shape;5316;p64"/>
              <p:cNvCxnSpPr/>
              <p:nvPr/>
            </p:nvCxnSpPr>
            <p:spPr>
              <a:xfrm>
                <a:off x="768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5317" name="Google Shape;5317;p64"/>
            <p:cNvGrpSpPr/>
            <p:nvPr/>
          </p:nvGrpSpPr>
          <p:grpSpPr>
            <a:xfrm>
              <a:off x="6351" y="6972300"/>
              <a:ext cx="12195174" cy="180000"/>
              <a:chOff x="4" y="-689"/>
              <a:chExt cx="7682" cy="232"/>
            </a:xfrm>
          </p:grpSpPr>
          <p:cxnSp>
            <p:nvCxnSpPr>
              <p:cNvPr id="5318" name="Google Shape;5318;p64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19" name="Google Shape;5319;p64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20" name="Google Shape;5320;p64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21" name="Google Shape;5321;p64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22" name="Google Shape;5322;p64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23" name="Google Shape;5323;p64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24" name="Google Shape;5324;p64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25" name="Google Shape;5325;p64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26" name="Google Shape;5326;p64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27" name="Google Shape;5327;p64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28" name="Google Shape;5328;p64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29" name="Google Shape;5329;p64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30" name="Google Shape;5330;p64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31" name="Google Shape;5331;p64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32" name="Google Shape;5332;p64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33" name="Google Shape;5333;p64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34" name="Google Shape;5334;p64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35" name="Google Shape;5335;p64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36" name="Google Shape;5336;p64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37" name="Google Shape;5337;p64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38" name="Google Shape;5338;p64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39" name="Google Shape;5339;p64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40" name="Google Shape;5340;p64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41" name="Google Shape;5341;p64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42" name="Google Shape;5342;p64"/>
              <p:cNvCxnSpPr/>
              <p:nvPr/>
            </p:nvCxnSpPr>
            <p:spPr>
              <a:xfrm>
                <a:off x="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43" name="Google Shape;5343;p64"/>
              <p:cNvCxnSpPr/>
              <p:nvPr/>
            </p:nvCxnSpPr>
            <p:spPr>
              <a:xfrm>
                <a:off x="768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5344" name="Google Shape;5344;p64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58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5" name="Google Shape;5345;p64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5346" name="Google Shape;5346;p64"/>
          <p:cNvSpPr txBox="1"/>
          <p:nvPr/>
        </p:nvSpPr>
        <p:spPr>
          <a:xfrm>
            <a:off x="11157001" y="6356358"/>
            <a:ext cx="629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yellow">
  <p:cSld name="agenda yellow">
    <p:bg>
      <p:bgPr>
        <a:solidFill>
          <a:srgbClr val="FFB511"/>
        </a:solidFill>
        <a:effectLst/>
      </p:bgPr>
    </p:bg>
    <p:spTree>
      <p:nvGrpSpPr>
        <p:cNvPr id="1" name="Shape 5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8" name="Google Shape;5348;p65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106668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homa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9" name="Google Shape;5349;p65"/>
          <p:cNvSpPr txBox="1">
            <a:spLocks noGrp="1"/>
          </p:cNvSpPr>
          <p:nvPr>
            <p:ph type="body" idx="1"/>
          </p:nvPr>
        </p:nvSpPr>
        <p:spPr>
          <a:xfrm>
            <a:off x="762601" y="1664551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350" name="Google Shape;5350;p65"/>
          <p:cNvSpPr txBox="1">
            <a:spLocks noGrp="1"/>
          </p:cNvSpPr>
          <p:nvPr>
            <p:ph type="body" idx="2"/>
          </p:nvPr>
        </p:nvSpPr>
        <p:spPr>
          <a:xfrm>
            <a:off x="7043420" y="1664551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351" name="Google Shape;5351;p65"/>
          <p:cNvSpPr txBox="1">
            <a:spLocks noGrp="1"/>
          </p:cNvSpPr>
          <p:nvPr>
            <p:ph type="body" idx="3"/>
          </p:nvPr>
        </p:nvSpPr>
        <p:spPr>
          <a:xfrm>
            <a:off x="762601" y="2178187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352" name="Google Shape;5352;p65"/>
          <p:cNvSpPr txBox="1">
            <a:spLocks noGrp="1"/>
          </p:cNvSpPr>
          <p:nvPr>
            <p:ph type="body" idx="4"/>
          </p:nvPr>
        </p:nvSpPr>
        <p:spPr>
          <a:xfrm>
            <a:off x="7043420" y="2177858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353" name="Google Shape;5353;p65"/>
          <p:cNvSpPr txBox="1">
            <a:spLocks noGrp="1"/>
          </p:cNvSpPr>
          <p:nvPr>
            <p:ph type="body" idx="5"/>
          </p:nvPr>
        </p:nvSpPr>
        <p:spPr>
          <a:xfrm>
            <a:off x="762601" y="2691823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354" name="Google Shape;5354;p65"/>
          <p:cNvSpPr txBox="1">
            <a:spLocks noGrp="1"/>
          </p:cNvSpPr>
          <p:nvPr>
            <p:ph type="body" idx="6"/>
          </p:nvPr>
        </p:nvSpPr>
        <p:spPr>
          <a:xfrm>
            <a:off x="7043420" y="2692668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355" name="Google Shape;5355;p65"/>
          <p:cNvSpPr txBox="1">
            <a:spLocks noGrp="1"/>
          </p:cNvSpPr>
          <p:nvPr>
            <p:ph type="body" idx="7"/>
          </p:nvPr>
        </p:nvSpPr>
        <p:spPr>
          <a:xfrm>
            <a:off x="762601" y="3205459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356" name="Google Shape;5356;p65"/>
          <p:cNvSpPr txBox="1">
            <a:spLocks noGrp="1"/>
          </p:cNvSpPr>
          <p:nvPr>
            <p:ph type="body" idx="8"/>
          </p:nvPr>
        </p:nvSpPr>
        <p:spPr>
          <a:xfrm>
            <a:off x="7043420" y="3205975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357" name="Google Shape;5357;p65"/>
          <p:cNvSpPr txBox="1">
            <a:spLocks noGrp="1"/>
          </p:cNvSpPr>
          <p:nvPr>
            <p:ph type="body" idx="9"/>
          </p:nvPr>
        </p:nvSpPr>
        <p:spPr>
          <a:xfrm>
            <a:off x="762601" y="3719095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358" name="Google Shape;5358;p65"/>
          <p:cNvSpPr txBox="1">
            <a:spLocks noGrp="1"/>
          </p:cNvSpPr>
          <p:nvPr>
            <p:ph type="body" idx="13"/>
          </p:nvPr>
        </p:nvSpPr>
        <p:spPr>
          <a:xfrm>
            <a:off x="7043420" y="3718578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359" name="Google Shape;5359;p65"/>
          <p:cNvSpPr txBox="1">
            <a:spLocks noGrp="1"/>
          </p:cNvSpPr>
          <p:nvPr>
            <p:ph type="body" idx="14"/>
          </p:nvPr>
        </p:nvSpPr>
        <p:spPr>
          <a:xfrm>
            <a:off x="762601" y="4232731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360" name="Google Shape;5360;p65"/>
          <p:cNvSpPr txBox="1">
            <a:spLocks noGrp="1"/>
          </p:cNvSpPr>
          <p:nvPr>
            <p:ph type="body" idx="15"/>
          </p:nvPr>
        </p:nvSpPr>
        <p:spPr>
          <a:xfrm>
            <a:off x="7043420" y="4231885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361" name="Google Shape;5361;p65"/>
          <p:cNvSpPr txBox="1">
            <a:spLocks noGrp="1"/>
          </p:cNvSpPr>
          <p:nvPr>
            <p:ph type="body" idx="16"/>
          </p:nvPr>
        </p:nvSpPr>
        <p:spPr>
          <a:xfrm>
            <a:off x="762601" y="4746367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362" name="Google Shape;5362;p65"/>
          <p:cNvSpPr txBox="1">
            <a:spLocks noGrp="1"/>
          </p:cNvSpPr>
          <p:nvPr>
            <p:ph type="body" idx="17"/>
          </p:nvPr>
        </p:nvSpPr>
        <p:spPr>
          <a:xfrm>
            <a:off x="7043420" y="4746695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363" name="Google Shape;5363;p65"/>
          <p:cNvSpPr txBox="1">
            <a:spLocks noGrp="1"/>
          </p:cNvSpPr>
          <p:nvPr>
            <p:ph type="body" idx="18"/>
          </p:nvPr>
        </p:nvSpPr>
        <p:spPr>
          <a:xfrm>
            <a:off x="762601" y="5260002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364" name="Google Shape;5364;p65"/>
          <p:cNvSpPr txBox="1">
            <a:spLocks noGrp="1"/>
          </p:cNvSpPr>
          <p:nvPr>
            <p:ph type="body" idx="19"/>
          </p:nvPr>
        </p:nvSpPr>
        <p:spPr>
          <a:xfrm>
            <a:off x="7043420" y="5260002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5365" name="Google Shape;5365;p65"/>
          <p:cNvPicPr preferRelativeResize="0"/>
          <p:nvPr/>
        </p:nvPicPr>
        <p:blipFill rotWithShape="1">
          <a:blip r:embed="rId2">
            <a:alphaModFix/>
          </a:blip>
          <a:srcRect r="76333"/>
          <a:stretch/>
        </p:blipFill>
        <p:spPr>
          <a:xfrm>
            <a:off x="765176" y="6293935"/>
            <a:ext cx="394494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66" name="Google Shape;5366;p65"/>
          <p:cNvGrpSpPr/>
          <p:nvPr/>
        </p:nvGrpSpPr>
        <p:grpSpPr>
          <a:xfrm>
            <a:off x="-294300" y="-297475"/>
            <a:ext cx="12780600" cy="7449775"/>
            <a:chOff x="-294300" y="-297475"/>
            <a:chExt cx="12780600" cy="7449775"/>
          </a:xfrm>
        </p:grpSpPr>
        <p:grpSp>
          <p:nvGrpSpPr>
            <p:cNvPr id="5367" name="Google Shape;5367;p65"/>
            <p:cNvGrpSpPr/>
            <p:nvPr/>
          </p:nvGrpSpPr>
          <p:grpSpPr>
            <a:xfrm>
              <a:off x="-294300" y="0"/>
              <a:ext cx="180000" cy="6858000"/>
              <a:chOff x="-232" y="0"/>
              <a:chExt cx="232" cy="4320"/>
            </a:xfrm>
          </p:grpSpPr>
          <p:cxnSp>
            <p:nvCxnSpPr>
              <p:cNvPr id="5368" name="Google Shape;5368;p65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69" name="Google Shape;5369;p65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70" name="Google Shape;5370;p65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71" name="Google Shape;5371;p65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72" name="Google Shape;5372;p65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73" name="Google Shape;5373;p65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74" name="Google Shape;5374;p65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75" name="Google Shape;5375;p65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76" name="Google Shape;5376;p65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77" name="Google Shape;5377;p65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78" name="Google Shape;5378;p65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79" name="Google Shape;5379;p65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80" name="Google Shape;5380;p65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81" name="Google Shape;5381;p65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82" name="Google Shape;5382;p65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83" name="Google Shape;5383;p65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5384" name="Google Shape;5384;p65"/>
            <p:cNvGrpSpPr/>
            <p:nvPr/>
          </p:nvGrpSpPr>
          <p:grpSpPr>
            <a:xfrm>
              <a:off x="12306300" y="0"/>
              <a:ext cx="180000" cy="6858000"/>
              <a:chOff x="-232" y="0"/>
              <a:chExt cx="232" cy="4320"/>
            </a:xfrm>
          </p:grpSpPr>
          <p:cxnSp>
            <p:nvCxnSpPr>
              <p:cNvPr id="5385" name="Google Shape;5385;p65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86" name="Google Shape;5386;p65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87" name="Google Shape;5387;p65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88" name="Google Shape;5388;p65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89" name="Google Shape;5389;p65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90" name="Google Shape;5390;p65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91" name="Google Shape;5391;p65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92" name="Google Shape;5392;p65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93" name="Google Shape;5393;p65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94" name="Google Shape;5394;p65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95" name="Google Shape;5395;p65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96" name="Google Shape;5396;p65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97" name="Google Shape;5397;p65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98" name="Google Shape;5398;p65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99" name="Google Shape;5399;p65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00" name="Google Shape;5400;p65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5401" name="Google Shape;5401;p65"/>
            <p:cNvGrpSpPr/>
            <p:nvPr/>
          </p:nvGrpSpPr>
          <p:grpSpPr>
            <a:xfrm>
              <a:off x="1" y="-297475"/>
              <a:ext cx="12192000" cy="180000"/>
              <a:chOff x="0" y="-689"/>
              <a:chExt cx="7680" cy="232"/>
            </a:xfrm>
          </p:grpSpPr>
          <p:cxnSp>
            <p:nvCxnSpPr>
              <p:cNvPr id="5402" name="Google Shape;5402;p65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03" name="Google Shape;5403;p65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04" name="Google Shape;5404;p65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05" name="Google Shape;5405;p65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06" name="Google Shape;5406;p65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07" name="Google Shape;5407;p65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08" name="Google Shape;5408;p65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09" name="Google Shape;5409;p65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10" name="Google Shape;5410;p65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11" name="Google Shape;5411;p65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12" name="Google Shape;5412;p65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13" name="Google Shape;5413;p65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14" name="Google Shape;5414;p65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15" name="Google Shape;5415;p65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16" name="Google Shape;5416;p65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17" name="Google Shape;5417;p65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18" name="Google Shape;5418;p65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19" name="Google Shape;5419;p65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20" name="Google Shape;5420;p65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21" name="Google Shape;5421;p65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22" name="Google Shape;5422;p65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23" name="Google Shape;5423;p65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24" name="Google Shape;5424;p65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25" name="Google Shape;5425;p65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26" name="Google Shape;5426;p65"/>
              <p:cNvCxnSpPr/>
              <p:nvPr/>
            </p:nvCxnSpPr>
            <p:spPr>
              <a:xfrm>
                <a:off x="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27" name="Google Shape;5427;p65"/>
              <p:cNvCxnSpPr/>
              <p:nvPr/>
            </p:nvCxnSpPr>
            <p:spPr>
              <a:xfrm>
                <a:off x="768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5428" name="Google Shape;5428;p65"/>
            <p:cNvGrpSpPr/>
            <p:nvPr/>
          </p:nvGrpSpPr>
          <p:grpSpPr>
            <a:xfrm>
              <a:off x="6351" y="6972300"/>
              <a:ext cx="12195174" cy="180000"/>
              <a:chOff x="4" y="-689"/>
              <a:chExt cx="7682" cy="232"/>
            </a:xfrm>
          </p:grpSpPr>
          <p:cxnSp>
            <p:nvCxnSpPr>
              <p:cNvPr id="5429" name="Google Shape;5429;p65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30" name="Google Shape;5430;p65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31" name="Google Shape;5431;p65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32" name="Google Shape;5432;p65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33" name="Google Shape;5433;p65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34" name="Google Shape;5434;p65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35" name="Google Shape;5435;p65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36" name="Google Shape;5436;p65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37" name="Google Shape;5437;p65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38" name="Google Shape;5438;p65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39" name="Google Shape;5439;p65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40" name="Google Shape;5440;p65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41" name="Google Shape;5441;p65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42" name="Google Shape;5442;p65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43" name="Google Shape;5443;p65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44" name="Google Shape;5444;p65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45" name="Google Shape;5445;p65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46" name="Google Shape;5446;p65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47" name="Google Shape;5447;p65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48" name="Google Shape;5448;p65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49" name="Google Shape;5449;p65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50" name="Google Shape;5450;p65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51" name="Google Shape;5451;p65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52" name="Google Shape;5452;p65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53" name="Google Shape;5453;p65"/>
              <p:cNvCxnSpPr/>
              <p:nvPr/>
            </p:nvCxnSpPr>
            <p:spPr>
              <a:xfrm>
                <a:off x="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54" name="Google Shape;5454;p65"/>
              <p:cNvCxnSpPr/>
              <p:nvPr/>
            </p:nvCxnSpPr>
            <p:spPr>
              <a:xfrm>
                <a:off x="768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5455" name="Google Shape;5455;p65"/>
          <p:cNvGrpSpPr/>
          <p:nvPr/>
        </p:nvGrpSpPr>
        <p:grpSpPr>
          <a:xfrm>
            <a:off x="762600" y="1665288"/>
            <a:ext cx="6662575" cy="4108450"/>
            <a:chOff x="762600" y="1665288"/>
            <a:chExt cx="6662575" cy="4108450"/>
          </a:xfrm>
        </p:grpSpPr>
        <p:cxnSp>
          <p:nvCxnSpPr>
            <p:cNvPr id="5456" name="Google Shape;5456;p65"/>
            <p:cNvCxnSpPr/>
            <p:nvPr/>
          </p:nvCxnSpPr>
          <p:spPr>
            <a:xfrm>
              <a:off x="762600" y="1665288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457" name="Google Shape;5457;p65"/>
            <p:cNvCxnSpPr/>
            <p:nvPr/>
          </p:nvCxnSpPr>
          <p:spPr>
            <a:xfrm>
              <a:off x="762600" y="2178844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458" name="Google Shape;5458;p65"/>
            <p:cNvCxnSpPr/>
            <p:nvPr/>
          </p:nvCxnSpPr>
          <p:spPr>
            <a:xfrm>
              <a:off x="762600" y="2692400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459" name="Google Shape;5459;p65"/>
            <p:cNvCxnSpPr/>
            <p:nvPr/>
          </p:nvCxnSpPr>
          <p:spPr>
            <a:xfrm>
              <a:off x="762600" y="3205956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460" name="Google Shape;5460;p65"/>
            <p:cNvCxnSpPr/>
            <p:nvPr/>
          </p:nvCxnSpPr>
          <p:spPr>
            <a:xfrm>
              <a:off x="762600" y="3719512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461" name="Google Shape;5461;p65"/>
            <p:cNvCxnSpPr/>
            <p:nvPr/>
          </p:nvCxnSpPr>
          <p:spPr>
            <a:xfrm>
              <a:off x="762600" y="4233068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462" name="Google Shape;5462;p65"/>
            <p:cNvCxnSpPr/>
            <p:nvPr/>
          </p:nvCxnSpPr>
          <p:spPr>
            <a:xfrm>
              <a:off x="762600" y="4746624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463" name="Google Shape;5463;p65"/>
            <p:cNvCxnSpPr/>
            <p:nvPr/>
          </p:nvCxnSpPr>
          <p:spPr>
            <a:xfrm>
              <a:off x="762600" y="5260180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464" name="Google Shape;5464;p65"/>
            <p:cNvCxnSpPr/>
            <p:nvPr/>
          </p:nvCxnSpPr>
          <p:spPr>
            <a:xfrm>
              <a:off x="762600" y="5773738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5465" name="Google Shape;5465;p65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58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6" name="Google Shape;5466;p65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5467" name="Google Shape;5467;p65"/>
          <p:cNvSpPr txBox="1"/>
          <p:nvPr/>
        </p:nvSpPr>
        <p:spPr>
          <a:xfrm>
            <a:off x="11157001" y="6356358"/>
            <a:ext cx="629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dark blue">
  <p:cSld name="divider dark blue">
    <p:bg>
      <p:bgPr>
        <a:solidFill>
          <a:srgbClr val="0F1941"/>
        </a:solidFill>
        <a:effectLst/>
      </p:bgPr>
    </p:bg>
    <p:spTree>
      <p:nvGrpSpPr>
        <p:cNvPr id="1" name="Shape 5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9" name="Google Shape;5469;p66"/>
          <p:cNvSpPr txBox="1">
            <a:spLocks noGrp="1"/>
          </p:cNvSpPr>
          <p:nvPr>
            <p:ph type="title"/>
          </p:nvPr>
        </p:nvSpPr>
        <p:spPr>
          <a:xfrm>
            <a:off x="761999" y="824907"/>
            <a:ext cx="7061201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ahoma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0" name="Google Shape;5470;p66"/>
          <p:cNvSpPr txBox="1">
            <a:spLocks noGrp="1"/>
          </p:cNvSpPr>
          <p:nvPr>
            <p:ph type="body" idx="1"/>
          </p:nvPr>
        </p:nvSpPr>
        <p:spPr>
          <a:xfrm>
            <a:off x="4368800" y="3459845"/>
            <a:ext cx="7128000" cy="18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9pPr>
          </a:lstStyle>
          <a:p>
            <a:endParaRPr/>
          </a:p>
        </p:txBody>
      </p:sp>
      <p:pic>
        <p:nvPicPr>
          <p:cNvPr id="5471" name="Google Shape;5471;p66"/>
          <p:cNvPicPr preferRelativeResize="0"/>
          <p:nvPr/>
        </p:nvPicPr>
        <p:blipFill rotWithShape="1">
          <a:blip r:embed="rId2">
            <a:alphaModFix/>
          </a:blip>
          <a:srcRect r="76333"/>
          <a:stretch/>
        </p:blipFill>
        <p:spPr>
          <a:xfrm>
            <a:off x="765176" y="6293935"/>
            <a:ext cx="394494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72" name="Google Shape;5472;p66"/>
          <p:cNvGrpSpPr/>
          <p:nvPr/>
        </p:nvGrpSpPr>
        <p:grpSpPr>
          <a:xfrm>
            <a:off x="-294300" y="-297475"/>
            <a:ext cx="12780600" cy="7449775"/>
            <a:chOff x="-294300" y="-297475"/>
            <a:chExt cx="12780600" cy="7449775"/>
          </a:xfrm>
        </p:grpSpPr>
        <p:grpSp>
          <p:nvGrpSpPr>
            <p:cNvPr id="5473" name="Google Shape;5473;p66"/>
            <p:cNvGrpSpPr/>
            <p:nvPr/>
          </p:nvGrpSpPr>
          <p:grpSpPr>
            <a:xfrm>
              <a:off x="-294300" y="0"/>
              <a:ext cx="180000" cy="6858000"/>
              <a:chOff x="-232" y="0"/>
              <a:chExt cx="232" cy="4320"/>
            </a:xfrm>
          </p:grpSpPr>
          <p:cxnSp>
            <p:nvCxnSpPr>
              <p:cNvPr id="5474" name="Google Shape;5474;p66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75" name="Google Shape;5475;p66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76" name="Google Shape;5476;p66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77" name="Google Shape;5477;p66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78" name="Google Shape;5478;p66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79" name="Google Shape;5479;p66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80" name="Google Shape;5480;p66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81" name="Google Shape;5481;p66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82" name="Google Shape;5482;p66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83" name="Google Shape;5483;p66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84" name="Google Shape;5484;p66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85" name="Google Shape;5485;p66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86" name="Google Shape;5486;p66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87" name="Google Shape;5487;p66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88" name="Google Shape;5488;p66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89" name="Google Shape;5489;p66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5490" name="Google Shape;5490;p66"/>
            <p:cNvGrpSpPr/>
            <p:nvPr/>
          </p:nvGrpSpPr>
          <p:grpSpPr>
            <a:xfrm>
              <a:off x="12306300" y="0"/>
              <a:ext cx="180000" cy="6858000"/>
              <a:chOff x="-232" y="0"/>
              <a:chExt cx="232" cy="4320"/>
            </a:xfrm>
          </p:grpSpPr>
          <p:cxnSp>
            <p:nvCxnSpPr>
              <p:cNvPr id="5491" name="Google Shape;5491;p66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92" name="Google Shape;5492;p66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93" name="Google Shape;5493;p66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94" name="Google Shape;5494;p66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95" name="Google Shape;5495;p66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96" name="Google Shape;5496;p66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97" name="Google Shape;5497;p66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98" name="Google Shape;5498;p66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99" name="Google Shape;5499;p66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00" name="Google Shape;5500;p66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01" name="Google Shape;5501;p66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02" name="Google Shape;5502;p66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03" name="Google Shape;5503;p66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04" name="Google Shape;5504;p66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05" name="Google Shape;5505;p66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06" name="Google Shape;5506;p66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5507" name="Google Shape;5507;p66"/>
            <p:cNvGrpSpPr/>
            <p:nvPr/>
          </p:nvGrpSpPr>
          <p:grpSpPr>
            <a:xfrm>
              <a:off x="1" y="-297475"/>
              <a:ext cx="12192000" cy="180000"/>
              <a:chOff x="0" y="-689"/>
              <a:chExt cx="7680" cy="232"/>
            </a:xfrm>
          </p:grpSpPr>
          <p:cxnSp>
            <p:nvCxnSpPr>
              <p:cNvPr id="5508" name="Google Shape;5508;p66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09" name="Google Shape;5509;p66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10" name="Google Shape;5510;p66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11" name="Google Shape;5511;p66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12" name="Google Shape;5512;p66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13" name="Google Shape;5513;p66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14" name="Google Shape;5514;p66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15" name="Google Shape;5515;p66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16" name="Google Shape;5516;p66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17" name="Google Shape;5517;p66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18" name="Google Shape;5518;p66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19" name="Google Shape;5519;p66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20" name="Google Shape;5520;p66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21" name="Google Shape;5521;p66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22" name="Google Shape;5522;p66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23" name="Google Shape;5523;p66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24" name="Google Shape;5524;p66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25" name="Google Shape;5525;p66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26" name="Google Shape;5526;p66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27" name="Google Shape;5527;p66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28" name="Google Shape;5528;p66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29" name="Google Shape;5529;p66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30" name="Google Shape;5530;p66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31" name="Google Shape;5531;p66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32" name="Google Shape;5532;p66"/>
              <p:cNvCxnSpPr/>
              <p:nvPr/>
            </p:nvCxnSpPr>
            <p:spPr>
              <a:xfrm>
                <a:off x="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33" name="Google Shape;5533;p66"/>
              <p:cNvCxnSpPr/>
              <p:nvPr/>
            </p:nvCxnSpPr>
            <p:spPr>
              <a:xfrm>
                <a:off x="768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5534" name="Google Shape;5534;p66"/>
            <p:cNvGrpSpPr/>
            <p:nvPr/>
          </p:nvGrpSpPr>
          <p:grpSpPr>
            <a:xfrm>
              <a:off x="6351" y="6972300"/>
              <a:ext cx="12195174" cy="180000"/>
              <a:chOff x="4" y="-689"/>
              <a:chExt cx="7682" cy="232"/>
            </a:xfrm>
          </p:grpSpPr>
          <p:cxnSp>
            <p:nvCxnSpPr>
              <p:cNvPr id="5535" name="Google Shape;5535;p66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36" name="Google Shape;5536;p66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37" name="Google Shape;5537;p66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38" name="Google Shape;5538;p66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39" name="Google Shape;5539;p66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40" name="Google Shape;5540;p66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41" name="Google Shape;5541;p66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42" name="Google Shape;5542;p66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43" name="Google Shape;5543;p66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44" name="Google Shape;5544;p66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45" name="Google Shape;5545;p66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46" name="Google Shape;5546;p66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47" name="Google Shape;5547;p66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48" name="Google Shape;5548;p66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49" name="Google Shape;5549;p66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50" name="Google Shape;5550;p66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51" name="Google Shape;5551;p66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52" name="Google Shape;5552;p66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53" name="Google Shape;5553;p66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54" name="Google Shape;5554;p66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55" name="Google Shape;5555;p66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56" name="Google Shape;5556;p66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57" name="Google Shape;5557;p66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58" name="Google Shape;5558;p66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59" name="Google Shape;5559;p66"/>
              <p:cNvCxnSpPr/>
              <p:nvPr/>
            </p:nvCxnSpPr>
            <p:spPr>
              <a:xfrm>
                <a:off x="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60" name="Google Shape;5560;p66"/>
              <p:cNvCxnSpPr/>
              <p:nvPr/>
            </p:nvCxnSpPr>
            <p:spPr>
              <a:xfrm>
                <a:off x="768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5561" name="Google Shape;5561;p66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58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2" name="Google Shape;5562;p66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5563" name="Google Shape;5563;p66"/>
          <p:cNvSpPr txBox="1"/>
          <p:nvPr/>
        </p:nvSpPr>
        <p:spPr>
          <a:xfrm>
            <a:off x="11157001" y="6356358"/>
            <a:ext cx="629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cream">
  <p:cSld name="divider cream">
    <p:bg>
      <p:bgPr>
        <a:solidFill>
          <a:srgbClr val="F7F5F0"/>
        </a:solidFill>
        <a:effectLst/>
      </p:bgPr>
    </p:bg>
    <p:spTree>
      <p:nvGrpSpPr>
        <p:cNvPr id="1" name="Shape 5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5" name="Google Shape;5565;p67"/>
          <p:cNvSpPr txBox="1">
            <a:spLocks noGrp="1"/>
          </p:cNvSpPr>
          <p:nvPr>
            <p:ph type="title"/>
          </p:nvPr>
        </p:nvSpPr>
        <p:spPr>
          <a:xfrm>
            <a:off x="761999" y="824907"/>
            <a:ext cx="7061201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Tahoma"/>
              <a:buNone/>
              <a:defRPr sz="6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6" name="Google Shape;5566;p67"/>
          <p:cNvSpPr txBox="1">
            <a:spLocks noGrp="1"/>
          </p:cNvSpPr>
          <p:nvPr>
            <p:ph type="body" idx="1"/>
          </p:nvPr>
        </p:nvSpPr>
        <p:spPr>
          <a:xfrm>
            <a:off x="4368800" y="3459845"/>
            <a:ext cx="7128000" cy="18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9pPr>
          </a:lstStyle>
          <a:p>
            <a:endParaRPr/>
          </a:p>
        </p:txBody>
      </p:sp>
      <p:pic>
        <p:nvPicPr>
          <p:cNvPr id="5567" name="Google Shape;5567;p67"/>
          <p:cNvPicPr preferRelativeResize="0"/>
          <p:nvPr/>
        </p:nvPicPr>
        <p:blipFill rotWithShape="1">
          <a:blip r:embed="rId2">
            <a:alphaModFix/>
          </a:blip>
          <a:srcRect r="76333"/>
          <a:stretch/>
        </p:blipFill>
        <p:spPr>
          <a:xfrm>
            <a:off x="765176" y="6293935"/>
            <a:ext cx="394494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68" name="Google Shape;5568;p67"/>
          <p:cNvGrpSpPr/>
          <p:nvPr/>
        </p:nvGrpSpPr>
        <p:grpSpPr>
          <a:xfrm>
            <a:off x="-294300" y="-297475"/>
            <a:ext cx="12780600" cy="7449775"/>
            <a:chOff x="-294300" y="-297475"/>
            <a:chExt cx="12780600" cy="7449775"/>
          </a:xfrm>
        </p:grpSpPr>
        <p:grpSp>
          <p:nvGrpSpPr>
            <p:cNvPr id="5569" name="Google Shape;5569;p67"/>
            <p:cNvGrpSpPr/>
            <p:nvPr/>
          </p:nvGrpSpPr>
          <p:grpSpPr>
            <a:xfrm>
              <a:off x="-294300" y="0"/>
              <a:ext cx="180000" cy="6858000"/>
              <a:chOff x="-232" y="0"/>
              <a:chExt cx="232" cy="4320"/>
            </a:xfrm>
          </p:grpSpPr>
          <p:cxnSp>
            <p:nvCxnSpPr>
              <p:cNvPr id="5570" name="Google Shape;5570;p67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71" name="Google Shape;5571;p67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72" name="Google Shape;5572;p67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73" name="Google Shape;5573;p67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74" name="Google Shape;5574;p67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75" name="Google Shape;5575;p67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76" name="Google Shape;5576;p67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77" name="Google Shape;5577;p67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78" name="Google Shape;5578;p67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79" name="Google Shape;5579;p67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80" name="Google Shape;5580;p67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81" name="Google Shape;5581;p67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82" name="Google Shape;5582;p67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83" name="Google Shape;5583;p67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84" name="Google Shape;5584;p67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85" name="Google Shape;5585;p67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5586" name="Google Shape;5586;p67"/>
            <p:cNvGrpSpPr/>
            <p:nvPr/>
          </p:nvGrpSpPr>
          <p:grpSpPr>
            <a:xfrm>
              <a:off x="12306300" y="0"/>
              <a:ext cx="180000" cy="6858000"/>
              <a:chOff x="-232" y="0"/>
              <a:chExt cx="232" cy="4320"/>
            </a:xfrm>
          </p:grpSpPr>
          <p:cxnSp>
            <p:nvCxnSpPr>
              <p:cNvPr id="5587" name="Google Shape;5587;p67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88" name="Google Shape;5588;p67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89" name="Google Shape;5589;p67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90" name="Google Shape;5590;p67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91" name="Google Shape;5591;p67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92" name="Google Shape;5592;p67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93" name="Google Shape;5593;p67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94" name="Google Shape;5594;p67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95" name="Google Shape;5595;p67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96" name="Google Shape;5596;p67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97" name="Google Shape;5597;p67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98" name="Google Shape;5598;p67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99" name="Google Shape;5599;p67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00" name="Google Shape;5600;p67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01" name="Google Shape;5601;p67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02" name="Google Shape;5602;p67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5603" name="Google Shape;5603;p67"/>
            <p:cNvGrpSpPr/>
            <p:nvPr/>
          </p:nvGrpSpPr>
          <p:grpSpPr>
            <a:xfrm>
              <a:off x="1" y="-297475"/>
              <a:ext cx="12192000" cy="180000"/>
              <a:chOff x="0" y="-689"/>
              <a:chExt cx="7680" cy="232"/>
            </a:xfrm>
          </p:grpSpPr>
          <p:cxnSp>
            <p:nvCxnSpPr>
              <p:cNvPr id="5604" name="Google Shape;5604;p67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05" name="Google Shape;5605;p67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06" name="Google Shape;5606;p67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07" name="Google Shape;5607;p67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08" name="Google Shape;5608;p67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09" name="Google Shape;5609;p67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10" name="Google Shape;5610;p67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11" name="Google Shape;5611;p67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12" name="Google Shape;5612;p67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13" name="Google Shape;5613;p67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14" name="Google Shape;5614;p67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15" name="Google Shape;5615;p67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16" name="Google Shape;5616;p67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17" name="Google Shape;5617;p67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18" name="Google Shape;5618;p67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19" name="Google Shape;5619;p67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20" name="Google Shape;5620;p67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21" name="Google Shape;5621;p67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22" name="Google Shape;5622;p67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23" name="Google Shape;5623;p67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24" name="Google Shape;5624;p67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25" name="Google Shape;5625;p67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26" name="Google Shape;5626;p67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27" name="Google Shape;5627;p67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28" name="Google Shape;5628;p67"/>
              <p:cNvCxnSpPr/>
              <p:nvPr/>
            </p:nvCxnSpPr>
            <p:spPr>
              <a:xfrm>
                <a:off x="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29" name="Google Shape;5629;p67"/>
              <p:cNvCxnSpPr/>
              <p:nvPr/>
            </p:nvCxnSpPr>
            <p:spPr>
              <a:xfrm>
                <a:off x="768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5630" name="Google Shape;5630;p67"/>
            <p:cNvGrpSpPr/>
            <p:nvPr/>
          </p:nvGrpSpPr>
          <p:grpSpPr>
            <a:xfrm>
              <a:off x="6351" y="6972300"/>
              <a:ext cx="12195174" cy="180000"/>
              <a:chOff x="4" y="-689"/>
              <a:chExt cx="7682" cy="232"/>
            </a:xfrm>
          </p:grpSpPr>
          <p:cxnSp>
            <p:nvCxnSpPr>
              <p:cNvPr id="5631" name="Google Shape;5631;p67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32" name="Google Shape;5632;p67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33" name="Google Shape;5633;p67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34" name="Google Shape;5634;p67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35" name="Google Shape;5635;p67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36" name="Google Shape;5636;p67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37" name="Google Shape;5637;p67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38" name="Google Shape;5638;p67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39" name="Google Shape;5639;p67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40" name="Google Shape;5640;p67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41" name="Google Shape;5641;p67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42" name="Google Shape;5642;p67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43" name="Google Shape;5643;p67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44" name="Google Shape;5644;p67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45" name="Google Shape;5645;p67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46" name="Google Shape;5646;p67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47" name="Google Shape;5647;p67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48" name="Google Shape;5648;p67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49" name="Google Shape;5649;p67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50" name="Google Shape;5650;p67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51" name="Google Shape;5651;p67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52" name="Google Shape;5652;p67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53" name="Google Shape;5653;p67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54" name="Google Shape;5654;p67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55" name="Google Shape;5655;p67"/>
              <p:cNvCxnSpPr/>
              <p:nvPr/>
            </p:nvCxnSpPr>
            <p:spPr>
              <a:xfrm>
                <a:off x="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56" name="Google Shape;5656;p67"/>
              <p:cNvCxnSpPr/>
              <p:nvPr/>
            </p:nvCxnSpPr>
            <p:spPr>
              <a:xfrm>
                <a:off x="768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5657" name="Google Shape;5657;p67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58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CDCDC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8" name="Google Shape;5658;p67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5659" name="Google Shape;5659;p67"/>
          <p:cNvSpPr txBox="1"/>
          <p:nvPr/>
        </p:nvSpPr>
        <p:spPr>
          <a:xfrm>
            <a:off x="11157001" y="6356358"/>
            <a:ext cx="629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rgbClr val="CDCDCD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blue: arrows up">
  <p:cSld name="title slide blue: arrows up">
    <p:bg>
      <p:bgPr>
        <a:solidFill>
          <a:srgbClr val="2175D9"/>
        </a:solidFill>
        <a:effectLst/>
      </p:bgPr>
    </p:bg>
    <p:spTree>
      <p:nvGrpSpPr>
        <p:cNvPr id="1" name="Shape 5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1" name="Google Shape;5661;p68"/>
          <p:cNvSpPr/>
          <p:nvPr/>
        </p:nvSpPr>
        <p:spPr>
          <a:xfrm>
            <a:off x="6261100" y="3133725"/>
            <a:ext cx="2641600" cy="2708275"/>
          </a:xfrm>
          <a:custGeom>
            <a:avLst/>
            <a:gdLst/>
            <a:ahLst/>
            <a:cxnLst/>
            <a:rect l="l" t="t" r="r" b="b"/>
            <a:pathLst>
              <a:path w="932" h="955" extrusionOk="0">
                <a:moveTo>
                  <a:pt x="464" y="0"/>
                </a:moveTo>
                <a:cubicBezTo>
                  <a:pt x="464" y="0"/>
                  <a:pt x="464" y="0"/>
                  <a:pt x="464" y="0"/>
                </a:cubicBezTo>
                <a:cubicBezTo>
                  <a:pt x="499" y="0"/>
                  <a:pt x="530" y="17"/>
                  <a:pt x="553" y="37"/>
                </a:cubicBezTo>
                <a:cubicBezTo>
                  <a:pt x="553" y="37"/>
                  <a:pt x="553" y="37"/>
                  <a:pt x="553" y="37"/>
                </a:cubicBezTo>
                <a:cubicBezTo>
                  <a:pt x="885" y="393"/>
                  <a:pt x="885" y="393"/>
                  <a:pt x="885" y="393"/>
                </a:cubicBezTo>
                <a:cubicBezTo>
                  <a:pt x="932" y="442"/>
                  <a:pt x="930" y="521"/>
                  <a:pt x="880" y="568"/>
                </a:cubicBezTo>
                <a:cubicBezTo>
                  <a:pt x="831" y="614"/>
                  <a:pt x="753" y="613"/>
                  <a:pt x="707" y="564"/>
                </a:cubicBezTo>
                <a:cubicBezTo>
                  <a:pt x="584" y="436"/>
                  <a:pt x="584" y="436"/>
                  <a:pt x="584" y="436"/>
                </a:cubicBezTo>
                <a:cubicBezTo>
                  <a:pt x="584" y="832"/>
                  <a:pt x="584" y="832"/>
                  <a:pt x="584" y="832"/>
                </a:cubicBezTo>
                <a:cubicBezTo>
                  <a:pt x="584" y="900"/>
                  <a:pt x="534" y="955"/>
                  <a:pt x="466" y="955"/>
                </a:cubicBezTo>
                <a:cubicBezTo>
                  <a:pt x="399" y="955"/>
                  <a:pt x="348" y="900"/>
                  <a:pt x="348" y="832"/>
                </a:cubicBezTo>
                <a:cubicBezTo>
                  <a:pt x="348" y="428"/>
                  <a:pt x="348" y="428"/>
                  <a:pt x="348" y="428"/>
                </a:cubicBezTo>
                <a:cubicBezTo>
                  <a:pt x="212" y="563"/>
                  <a:pt x="212" y="563"/>
                  <a:pt x="212" y="563"/>
                </a:cubicBezTo>
                <a:cubicBezTo>
                  <a:pt x="165" y="612"/>
                  <a:pt x="86" y="612"/>
                  <a:pt x="37" y="565"/>
                </a:cubicBezTo>
                <a:cubicBezTo>
                  <a:pt x="13" y="541"/>
                  <a:pt x="0" y="509"/>
                  <a:pt x="0" y="478"/>
                </a:cubicBezTo>
                <a:cubicBezTo>
                  <a:pt x="0" y="447"/>
                  <a:pt x="11" y="413"/>
                  <a:pt x="34" y="390"/>
                </a:cubicBezTo>
                <a:cubicBezTo>
                  <a:pt x="376" y="37"/>
                  <a:pt x="376" y="37"/>
                  <a:pt x="376" y="37"/>
                </a:cubicBezTo>
                <a:cubicBezTo>
                  <a:pt x="376" y="37"/>
                  <a:pt x="376" y="37"/>
                  <a:pt x="376" y="37"/>
                </a:cubicBezTo>
                <a:cubicBezTo>
                  <a:pt x="399" y="17"/>
                  <a:pt x="429" y="0"/>
                  <a:pt x="464" y="0"/>
                </a:cubicBezTo>
                <a:close/>
              </a:path>
            </a:pathLst>
          </a:custGeom>
          <a:solidFill>
            <a:srgbClr val="F7F5F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662" name="Google Shape;5662;p68"/>
          <p:cNvSpPr/>
          <p:nvPr/>
        </p:nvSpPr>
        <p:spPr>
          <a:xfrm>
            <a:off x="10126663" y="0"/>
            <a:ext cx="2065337" cy="1960562"/>
          </a:xfrm>
          <a:custGeom>
            <a:avLst/>
            <a:gdLst/>
            <a:ahLst/>
            <a:cxnLst/>
            <a:rect l="l" t="t" r="r" b="b"/>
            <a:pathLst>
              <a:path w="2065337" h="1960562" extrusionOk="0">
                <a:moveTo>
                  <a:pt x="454299" y="0"/>
                </a:moveTo>
                <a:lnTo>
                  <a:pt x="2065337" y="0"/>
                </a:lnTo>
                <a:lnTo>
                  <a:pt x="2065337" y="902300"/>
                </a:lnTo>
                <a:lnTo>
                  <a:pt x="2060989" y="899839"/>
                </a:lnTo>
                <a:cubicBezTo>
                  <a:pt x="2042283" y="886633"/>
                  <a:pt x="2024624" y="871337"/>
                  <a:pt x="2008336" y="853958"/>
                </a:cubicBezTo>
                <a:cubicBezTo>
                  <a:pt x="1665588" y="487927"/>
                  <a:pt x="1665588" y="487927"/>
                  <a:pt x="1665588" y="487927"/>
                </a:cubicBezTo>
                <a:cubicBezTo>
                  <a:pt x="1665588" y="1614394"/>
                  <a:pt x="1665588" y="1614394"/>
                  <a:pt x="1665588" y="1614394"/>
                </a:cubicBezTo>
                <a:cubicBezTo>
                  <a:pt x="1665588" y="1807340"/>
                  <a:pt x="1512625" y="1960562"/>
                  <a:pt x="1320007" y="1960562"/>
                </a:cubicBezTo>
                <a:cubicBezTo>
                  <a:pt x="1130220" y="1960562"/>
                  <a:pt x="977258" y="1807340"/>
                  <a:pt x="977258" y="1614394"/>
                </a:cubicBezTo>
                <a:cubicBezTo>
                  <a:pt x="977258" y="465227"/>
                  <a:pt x="977258" y="465227"/>
                  <a:pt x="977258" y="465227"/>
                </a:cubicBezTo>
                <a:cubicBezTo>
                  <a:pt x="594853" y="851120"/>
                  <a:pt x="594853" y="851120"/>
                  <a:pt x="594853" y="851120"/>
                </a:cubicBezTo>
                <a:cubicBezTo>
                  <a:pt x="461719" y="987318"/>
                  <a:pt x="240774" y="990155"/>
                  <a:pt x="104807" y="856795"/>
                </a:cubicBezTo>
                <a:cubicBezTo>
                  <a:pt x="33992" y="788696"/>
                  <a:pt x="0" y="697898"/>
                  <a:pt x="0" y="607100"/>
                </a:cubicBezTo>
                <a:cubicBezTo>
                  <a:pt x="0" y="521976"/>
                  <a:pt x="31159" y="434015"/>
                  <a:pt x="96309" y="365917"/>
                </a:cubicBezTo>
                <a:cubicBezTo>
                  <a:pt x="217758" y="241779"/>
                  <a:pt x="324026" y="133158"/>
                  <a:pt x="417011" y="38114"/>
                </a:cubicBezTo>
                <a:close/>
              </a:path>
            </a:pathLst>
          </a:custGeom>
          <a:solidFill>
            <a:srgbClr val="0F194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663" name="Google Shape;5663;p68"/>
          <p:cNvSpPr/>
          <p:nvPr/>
        </p:nvSpPr>
        <p:spPr>
          <a:xfrm>
            <a:off x="8267700" y="1273175"/>
            <a:ext cx="2640013" cy="2697163"/>
          </a:xfrm>
          <a:custGeom>
            <a:avLst/>
            <a:gdLst/>
            <a:ahLst/>
            <a:cxnLst/>
            <a:rect l="l" t="t" r="r" b="b"/>
            <a:pathLst>
              <a:path w="932" h="951" extrusionOk="0">
                <a:moveTo>
                  <a:pt x="464" y="0"/>
                </a:moveTo>
                <a:cubicBezTo>
                  <a:pt x="464" y="0"/>
                  <a:pt x="464" y="0"/>
                  <a:pt x="464" y="0"/>
                </a:cubicBezTo>
                <a:cubicBezTo>
                  <a:pt x="499" y="0"/>
                  <a:pt x="531" y="15"/>
                  <a:pt x="553" y="38"/>
                </a:cubicBezTo>
                <a:cubicBezTo>
                  <a:pt x="553" y="38"/>
                  <a:pt x="553" y="38"/>
                  <a:pt x="553" y="38"/>
                </a:cubicBezTo>
                <a:cubicBezTo>
                  <a:pt x="886" y="392"/>
                  <a:pt x="886" y="392"/>
                  <a:pt x="886" y="392"/>
                </a:cubicBezTo>
                <a:cubicBezTo>
                  <a:pt x="932" y="441"/>
                  <a:pt x="930" y="519"/>
                  <a:pt x="881" y="565"/>
                </a:cubicBezTo>
                <a:cubicBezTo>
                  <a:pt x="832" y="612"/>
                  <a:pt x="756" y="610"/>
                  <a:pt x="709" y="561"/>
                </a:cubicBezTo>
                <a:cubicBezTo>
                  <a:pt x="588" y="432"/>
                  <a:pt x="588" y="432"/>
                  <a:pt x="588" y="432"/>
                </a:cubicBezTo>
                <a:cubicBezTo>
                  <a:pt x="588" y="829"/>
                  <a:pt x="588" y="829"/>
                  <a:pt x="588" y="829"/>
                </a:cubicBezTo>
                <a:cubicBezTo>
                  <a:pt x="588" y="897"/>
                  <a:pt x="533" y="951"/>
                  <a:pt x="466" y="951"/>
                </a:cubicBezTo>
                <a:cubicBezTo>
                  <a:pt x="398" y="951"/>
                  <a:pt x="343" y="897"/>
                  <a:pt x="343" y="829"/>
                </a:cubicBezTo>
                <a:cubicBezTo>
                  <a:pt x="343" y="424"/>
                  <a:pt x="343" y="424"/>
                  <a:pt x="343" y="424"/>
                </a:cubicBezTo>
                <a:cubicBezTo>
                  <a:pt x="210" y="560"/>
                  <a:pt x="210" y="560"/>
                  <a:pt x="210" y="560"/>
                </a:cubicBezTo>
                <a:cubicBezTo>
                  <a:pt x="163" y="608"/>
                  <a:pt x="85" y="609"/>
                  <a:pt x="37" y="562"/>
                </a:cubicBezTo>
                <a:cubicBezTo>
                  <a:pt x="12" y="538"/>
                  <a:pt x="0" y="506"/>
                  <a:pt x="0" y="474"/>
                </a:cubicBezTo>
                <a:cubicBezTo>
                  <a:pt x="0" y="443"/>
                  <a:pt x="11" y="412"/>
                  <a:pt x="34" y="388"/>
                </a:cubicBezTo>
                <a:cubicBezTo>
                  <a:pt x="377" y="38"/>
                  <a:pt x="377" y="38"/>
                  <a:pt x="377" y="38"/>
                </a:cubicBezTo>
                <a:cubicBezTo>
                  <a:pt x="377" y="38"/>
                  <a:pt x="377" y="38"/>
                  <a:pt x="377" y="38"/>
                </a:cubicBezTo>
                <a:cubicBezTo>
                  <a:pt x="399" y="15"/>
                  <a:pt x="430" y="0"/>
                  <a:pt x="464" y="0"/>
                </a:cubicBezTo>
                <a:close/>
              </a:path>
            </a:pathLst>
          </a:custGeom>
          <a:solidFill>
            <a:srgbClr val="FFB51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664" name="Google Shape;5664;p68"/>
          <p:cNvSpPr txBox="1">
            <a:spLocks noGrp="1"/>
          </p:cNvSpPr>
          <p:nvPr>
            <p:ph type="subTitle" idx="1"/>
          </p:nvPr>
        </p:nvSpPr>
        <p:spPr>
          <a:xfrm>
            <a:off x="762000" y="3407410"/>
            <a:ext cx="7061201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665" name="Google Shape;5665;p68"/>
          <p:cNvSpPr txBox="1">
            <a:spLocks noGrp="1"/>
          </p:cNvSpPr>
          <p:nvPr>
            <p:ph type="ctrTitle"/>
          </p:nvPr>
        </p:nvSpPr>
        <p:spPr>
          <a:xfrm>
            <a:off x="762000" y="1563687"/>
            <a:ext cx="7061200" cy="184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Tahoma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6" name="Google Shape;5666;p68"/>
          <p:cNvSpPr txBox="1">
            <a:spLocks noGrp="1"/>
          </p:cNvSpPr>
          <p:nvPr>
            <p:ph type="body" idx="2"/>
          </p:nvPr>
        </p:nvSpPr>
        <p:spPr>
          <a:xfrm>
            <a:off x="762000" y="5393690"/>
            <a:ext cx="7061201" cy="581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0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5667" name="Google Shape;5667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5175" y="6293935"/>
            <a:ext cx="1666875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68" name="Google Shape;5668;p68"/>
          <p:cNvGrpSpPr/>
          <p:nvPr/>
        </p:nvGrpSpPr>
        <p:grpSpPr>
          <a:xfrm>
            <a:off x="-294300" y="-297475"/>
            <a:ext cx="12780600" cy="7449775"/>
            <a:chOff x="-294300" y="-297475"/>
            <a:chExt cx="12780600" cy="7449775"/>
          </a:xfrm>
        </p:grpSpPr>
        <p:grpSp>
          <p:nvGrpSpPr>
            <p:cNvPr id="5669" name="Google Shape;5669;p68"/>
            <p:cNvGrpSpPr/>
            <p:nvPr/>
          </p:nvGrpSpPr>
          <p:grpSpPr>
            <a:xfrm>
              <a:off x="-294300" y="0"/>
              <a:ext cx="180000" cy="6858000"/>
              <a:chOff x="-232" y="0"/>
              <a:chExt cx="232" cy="4320"/>
            </a:xfrm>
          </p:grpSpPr>
          <p:cxnSp>
            <p:nvCxnSpPr>
              <p:cNvPr id="5670" name="Google Shape;5670;p68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71" name="Google Shape;5671;p68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72" name="Google Shape;5672;p68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73" name="Google Shape;5673;p68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74" name="Google Shape;5674;p68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75" name="Google Shape;5675;p68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76" name="Google Shape;5676;p68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77" name="Google Shape;5677;p68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78" name="Google Shape;5678;p68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79" name="Google Shape;5679;p68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80" name="Google Shape;5680;p68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81" name="Google Shape;5681;p68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82" name="Google Shape;5682;p68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83" name="Google Shape;5683;p68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84" name="Google Shape;5684;p68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85" name="Google Shape;5685;p68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5686" name="Google Shape;5686;p68"/>
            <p:cNvGrpSpPr/>
            <p:nvPr/>
          </p:nvGrpSpPr>
          <p:grpSpPr>
            <a:xfrm>
              <a:off x="12306300" y="0"/>
              <a:ext cx="180000" cy="6858000"/>
              <a:chOff x="-232" y="0"/>
              <a:chExt cx="232" cy="4320"/>
            </a:xfrm>
          </p:grpSpPr>
          <p:cxnSp>
            <p:nvCxnSpPr>
              <p:cNvPr id="5687" name="Google Shape;5687;p68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88" name="Google Shape;5688;p68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89" name="Google Shape;5689;p68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90" name="Google Shape;5690;p68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91" name="Google Shape;5691;p68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92" name="Google Shape;5692;p68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93" name="Google Shape;5693;p68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94" name="Google Shape;5694;p68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95" name="Google Shape;5695;p68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96" name="Google Shape;5696;p68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97" name="Google Shape;5697;p68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98" name="Google Shape;5698;p68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99" name="Google Shape;5699;p68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00" name="Google Shape;5700;p68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01" name="Google Shape;5701;p68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02" name="Google Shape;5702;p68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5703" name="Google Shape;5703;p68"/>
            <p:cNvGrpSpPr/>
            <p:nvPr/>
          </p:nvGrpSpPr>
          <p:grpSpPr>
            <a:xfrm>
              <a:off x="1" y="-297475"/>
              <a:ext cx="12192000" cy="180000"/>
              <a:chOff x="0" y="-689"/>
              <a:chExt cx="7680" cy="232"/>
            </a:xfrm>
          </p:grpSpPr>
          <p:cxnSp>
            <p:nvCxnSpPr>
              <p:cNvPr id="5704" name="Google Shape;5704;p68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05" name="Google Shape;5705;p68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06" name="Google Shape;5706;p68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07" name="Google Shape;5707;p68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08" name="Google Shape;5708;p68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09" name="Google Shape;5709;p68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10" name="Google Shape;5710;p68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11" name="Google Shape;5711;p68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12" name="Google Shape;5712;p68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13" name="Google Shape;5713;p68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14" name="Google Shape;5714;p68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15" name="Google Shape;5715;p68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16" name="Google Shape;5716;p68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17" name="Google Shape;5717;p68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18" name="Google Shape;5718;p68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19" name="Google Shape;5719;p68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20" name="Google Shape;5720;p68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21" name="Google Shape;5721;p68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22" name="Google Shape;5722;p68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23" name="Google Shape;5723;p68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24" name="Google Shape;5724;p68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25" name="Google Shape;5725;p68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26" name="Google Shape;5726;p68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27" name="Google Shape;5727;p68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28" name="Google Shape;5728;p68"/>
              <p:cNvCxnSpPr/>
              <p:nvPr/>
            </p:nvCxnSpPr>
            <p:spPr>
              <a:xfrm>
                <a:off x="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29" name="Google Shape;5729;p68"/>
              <p:cNvCxnSpPr/>
              <p:nvPr/>
            </p:nvCxnSpPr>
            <p:spPr>
              <a:xfrm>
                <a:off x="768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5730" name="Google Shape;5730;p68"/>
            <p:cNvGrpSpPr/>
            <p:nvPr/>
          </p:nvGrpSpPr>
          <p:grpSpPr>
            <a:xfrm>
              <a:off x="6351" y="6972300"/>
              <a:ext cx="12195174" cy="180000"/>
              <a:chOff x="4" y="-689"/>
              <a:chExt cx="7682" cy="232"/>
            </a:xfrm>
          </p:grpSpPr>
          <p:cxnSp>
            <p:nvCxnSpPr>
              <p:cNvPr id="5731" name="Google Shape;5731;p68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32" name="Google Shape;5732;p68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33" name="Google Shape;5733;p68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34" name="Google Shape;5734;p68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35" name="Google Shape;5735;p68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36" name="Google Shape;5736;p68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37" name="Google Shape;5737;p68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38" name="Google Shape;5738;p68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39" name="Google Shape;5739;p68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40" name="Google Shape;5740;p68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41" name="Google Shape;5741;p68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42" name="Google Shape;5742;p68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43" name="Google Shape;5743;p68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44" name="Google Shape;5744;p68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45" name="Google Shape;5745;p68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46" name="Google Shape;5746;p68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47" name="Google Shape;5747;p68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48" name="Google Shape;5748;p68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49" name="Google Shape;5749;p68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50" name="Google Shape;5750;p68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51" name="Google Shape;5751;p68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52" name="Google Shape;5752;p68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53" name="Google Shape;5753;p68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54" name="Google Shape;5754;p68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55" name="Google Shape;5755;p68"/>
              <p:cNvCxnSpPr/>
              <p:nvPr/>
            </p:nvCxnSpPr>
            <p:spPr>
              <a:xfrm>
                <a:off x="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56" name="Google Shape;5756;p68"/>
              <p:cNvCxnSpPr/>
              <p:nvPr/>
            </p:nvCxnSpPr>
            <p:spPr>
              <a:xfrm>
                <a:off x="768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blue: tech&amp;touch">
  <p:cSld name="title slide blue: tech&amp;touch">
    <p:bg>
      <p:bgPr>
        <a:solidFill>
          <a:srgbClr val="2175D9"/>
        </a:solidFill>
        <a:effectLst/>
      </p:bgPr>
    </p:bg>
    <p:spTree>
      <p:nvGrpSpPr>
        <p:cNvPr id="1" name="Shape 5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8" name="Google Shape;5758;p69"/>
          <p:cNvGrpSpPr/>
          <p:nvPr/>
        </p:nvGrpSpPr>
        <p:grpSpPr>
          <a:xfrm>
            <a:off x="6804025" y="1587"/>
            <a:ext cx="5391153" cy="6196724"/>
            <a:chOff x="2448" y="567"/>
            <a:chExt cx="2784" cy="3200"/>
          </a:xfrm>
        </p:grpSpPr>
        <p:sp>
          <p:nvSpPr>
            <p:cNvPr id="5759" name="Google Shape;5759;p69"/>
            <p:cNvSpPr/>
            <p:nvPr/>
          </p:nvSpPr>
          <p:spPr>
            <a:xfrm>
              <a:off x="3920" y="1050"/>
              <a:ext cx="249" cy="77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760" name="Google Shape;5760;p69"/>
            <p:cNvSpPr/>
            <p:nvPr/>
          </p:nvSpPr>
          <p:spPr>
            <a:xfrm>
              <a:off x="4239" y="1040"/>
              <a:ext cx="797" cy="797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0"/>
                  </a:moveTo>
                  <a:cubicBezTo>
                    <a:pt x="88" y="0"/>
                    <a:pt x="0" y="88"/>
                    <a:pt x="0" y="195"/>
                  </a:cubicBezTo>
                  <a:cubicBezTo>
                    <a:pt x="0" y="303"/>
                    <a:pt x="88" y="390"/>
                    <a:pt x="195" y="390"/>
                  </a:cubicBezTo>
                  <a:cubicBezTo>
                    <a:pt x="303" y="390"/>
                    <a:pt x="390" y="303"/>
                    <a:pt x="390" y="195"/>
                  </a:cubicBezTo>
                  <a:cubicBezTo>
                    <a:pt x="390" y="88"/>
                    <a:pt x="303" y="0"/>
                    <a:pt x="195" y="0"/>
                  </a:cubicBezTo>
                  <a:moveTo>
                    <a:pt x="195" y="126"/>
                  </a:moveTo>
                  <a:cubicBezTo>
                    <a:pt x="234" y="126"/>
                    <a:pt x="265" y="157"/>
                    <a:pt x="265" y="195"/>
                  </a:cubicBezTo>
                  <a:cubicBezTo>
                    <a:pt x="265" y="233"/>
                    <a:pt x="234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ubicBezTo>
                    <a:pt x="126" y="157"/>
                    <a:pt x="157" y="126"/>
                    <a:pt x="195" y="126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761" name="Google Shape;5761;p69"/>
            <p:cNvSpPr/>
            <p:nvPr/>
          </p:nvSpPr>
          <p:spPr>
            <a:xfrm>
              <a:off x="3623" y="2023"/>
              <a:ext cx="798" cy="797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0"/>
                  </a:moveTo>
                  <a:cubicBezTo>
                    <a:pt x="87" y="0"/>
                    <a:pt x="0" y="87"/>
                    <a:pt x="0" y="195"/>
                  </a:cubicBezTo>
                  <a:cubicBezTo>
                    <a:pt x="0" y="303"/>
                    <a:pt x="87" y="390"/>
                    <a:pt x="195" y="390"/>
                  </a:cubicBezTo>
                  <a:cubicBezTo>
                    <a:pt x="303" y="390"/>
                    <a:pt x="390" y="303"/>
                    <a:pt x="390" y="195"/>
                  </a:cubicBezTo>
                  <a:cubicBezTo>
                    <a:pt x="390" y="87"/>
                    <a:pt x="303" y="0"/>
                    <a:pt x="195" y="0"/>
                  </a:cubicBezTo>
                  <a:moveTo>
                    <a:pt x="195" y="126"/>
                  </a:moveTo>
                  <a:cubicBezTo>
                    <a:pt x="233" y="126"/>
                    <a:pt x="264" y="157"/>
                    <a:pt x="264" y="195"/>
                  </a:cubicBezTo>
                  <a:cubicBezTo>
                    <a:pt x="264" y="233"/>
                    <a:pt x="233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ubicBezTo>
                    <a:pt x="126" y="157"/>
                    <a:pt x="157" y="126"/>
                    <a:pt x="195" y="126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762" name="Google Shape;5762;p69"/>
            <p:cNvSpPr/>
            <p:nvPr/>
          </p:nvSpPr>
          <p:spPr>
            <a:xfrm>
              <a:off x="2448" y="2910"/>
              <a:ext cx="797" cy="798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0"/>
                  </a:moveTo>
                  <a:cubicBezTo>
                    <a:pt x="87" y="0"/>
                    <a:pt x="0" y="87"/>
                    <a:pt x="0" y="195"/>
                  </a:cubicBezTo>
                  <a:cubicBezTo>
                    <a:pt x="0" y="302"/>
                    <a:pt x="87" y="390"/>
                    <a:pt x="195" y="390"/>
                  </a:cubicBezTo>
                  <a:cubicBezTo>
                    <a:pt x="303" y="390"/>
                    <a:pt x="390" y="302"/>
                    <a:pt x="390" y="195"/>
                  </a:cubicBezTo>
                  <a:cubicBezTo>
                    <a:pt x="390" y="87"/>
                    <a:pt x="303" y="0"/>
                    <a:pt x="195" y="0"/>
                  </a:cubicBezTo>
                  <a:moveTo>
                    <a:pt x="195" y="126"/>
                  </a:moveTo>
                  <a:cubicBezTo>
                    <a:pt x="233" y="126"/>
                    <a:pt x="264" y="157"/>
                    <a:pt x="264" y="195"/>
                  </a:cubicBezTo>
                  <a:cubicBezTo>
                    <a:pt x="264" y="233"/>
                    <a:pt x="233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ubicBezTo>
                    <a:pt x="126" y="157"/>
                    <a:pt x="157" y="126"/>
                    <a:pt x="195" y="126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763" name="Google Shape;5763;p69"/>
            <p:cNvSpPr/>
            <p:nvPr/>
          </p:nvSpPr>
          <p:spPr>
            <a:xfrm>
              <a:off x="3303" y="2031"/>
              <a:ext cx="249" cy="77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764" name="Google Shape;5764;p69"/>
            <p:cNvSpPr/>
            <p:nvPr/>
          </p:nvSpPr>
          <p:spPr>
            <a:xfrm>
              <a:off x="2969" y="2031"/>
              <a:ext cx="250" cy="77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765" name="Google Shape;5765;p69"/>
            <p:cNvSpPr/>
            <p:nvPr/>
          </p:nvSpPr>
          <p:spPr>
            <a:xfrm>
              <a:off x="4496" y="2031"/>
              <a:ext cx="250" cy="77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766" name="Google Shape;5766;p69"/>
            <p:cNvSpPr/>
            <p:nvPr/>
          </p:nvSpPr>
          <p:spPr>
            <a:xfrm>
              <a:off x="4351" y="2964"/>
              <a:ext cx="249" cy="77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767" name="Google Shape;5767;p69"/>
            <p:cNvSpPr/>
            <p:nvPr/>
          </p:nvSpPr>
          <p:spPr>
            <a:xfrm>
              <a:off x="3313" y="2937"/>
              <a:ext cx="971" cy="830"/>
            </a:xfrm>
            <a:custGeom>
              <a:avLst/>
              <a:gdLst/>
              <a:ahLst/>
              <a:cxnLst/>
              <a:rect l="l" t="t" r="r" b="b"/>
              <a:pathLst>
                <a:path w="475" h="406" extrusionOk="0">
                  <a:moveTo>
                    <a:pt x="236" y="62"/>
                  </a:moveTo>
                  <a:cubicBezTo>
                    <a:pt x="242" y="55"/>
                    <a:pt x="248" y="47"/>
                    <a:pt x="254" y="42"/>
                  </a:cubicBezTo>
                  <a:cubicBezTo>
                    <a:pt x="292" y="9"/>
                    <a:pt x="336" y="0"/>
                    <a:pt x="384" y="17"/>
                  </a:cubicBezTo>
                  <a:cubicBezTo>
                    <a:pt x="431" y="34"/>
                    <a:pt x="460" y="69"/>
                    <a:pt x="468" y="119"/>
                  </a:cubicBezTo>
                  <a:cubicBezTo>
                    <a:pt x="475" y="164"/>
                    <a:pt x="461" y="203"/>
                    <a:pt x="428" y="235"/>
                  </a:cubicBezTo>
                  <a:cubicBezTo>
                    <a:pt x="408" y="254"/>
                    <a:pt x="388" y="274"/>
                    <a:pt x="368" y="294"/>
                  </a:cubicBezTo>
                  <a:cubicBezTo>
                    <a:pt x="341" y="321"/>
                    <a:pt x="314" y="349"/>
                    <a:pt x="286" y="376"/>
                  </a:cubicBezTo>
                  <a:cubicBezTo>
                    <a:pt x="256" y="406"/>
                    <a:pt x="212" y="406"/>
                    <a:pt x="182" y="376"/>
                  </a:cubicBezTo>
                  <a:cubicBezTo>
                    <a:pt x="135" y="329"/>
                    <a:pt x="88" y="281"/>
                    <a:pt x="41" y="234"/>
                  </a:cubicBezTo>
                  <a:cubicBezTo>
                    <a:pt x="14" y="207"/>
                    <a:pt x="0" y="175"/>
                    <a:pt x="0" y="137"/>
                  </a:cubicBezTo>
                  <a:cubicBezTo>
                    <a:pt x="0" y="76"/>
                    <a:pt x="47" y="21"/>
                    <a:pt x="107" y="11"/>
                  </a:cubicBezTo>
                  <a:cubicBezTo>
                    <a:pt x="152" y="4"/>
                    <a:pt x="191" y="17"/>
                    <a:pt x="223" y="48"/>
                  </a:cubicBezTo>
                  <a:cubicBezTo>
                    <a:pt x="227" y="52"/>
                    <a:pt x="231" y="56"/>
                    <a:pt x="236" y="62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768" name="Google Shape;5768;p69"/>
            <p:cNvSpPr/>
            <p:nvPr/>
          </p:nvSpPr>
          <p:spPr>
            <a:xfrm>
              <a:off x="2877" y="1023"/>
              <a:ext cx="973" cy="830"/>
            </a:xfrm>
            <a:custGeom>
              <a:avLst/>
              <a:gdLst/>
              <a:ahLst/>
              <a:cxnLst/>
              <a:rect l="l" t="t" r="r" b="b"/>
              <a:pathLst>
                <a:path w="476" h="406" extrusionOk="0">
                  <a:moveTo>
                    <a:pt x="236" y="61"/>
                  </a:moveTo>
                  <a:cubicBezTo>
                    <a:pt x="243" y="54"/>
                    <a:pt x="248" y="47"/>
                    <a:pt x="254" y="41"/>
                  </a:cubicBezTo>
                  <a:cubicBezTo>
                    <a:pt x="293" y="9"/>
                    <a:pt x="337" y="0"/>
                    <a:pt x="384" y="17"/>
                  </a:cubicBezTo>
                  <a:cubicBezTo>
                    <a:pt x="432" y="34"/>
                    <a:pt x="460" y="69"/>
                    <a:pt x="468" y="118"/>
                  </a:cubicBezTo>
                  <a:cubicBezTo>
                    <a:pt x="476" y="164"/>
                    <a:pt x="461" y="202"/>
                    <a:pt x="429" y="234"/>
                  </a:cubicBezTo>
                  <a:cubicBezTo>
                    <a:pt x="409" y="254"/>
                    <a:pt x="389" y="274"/>
                    <a:pt x="369" y="294"/>
                  </a:cubicBezTo>
                  <a:cubicBezTo>
                    <a:pt x="341" y="321"/>
                    <a:pt x="314" y="348"/>
                    <a:pt x="287" y="376"/>
                  </a:cubicBezTo>
                  <a:cubicBezTo>
                    <a:pt x="256" y="406"/>
                    <a:pt x="213" y="406"/>
                    <a:pt x="182" y="376"/>
                  </a:cubicBezTo>
                  <a:cubicBezTo>
                    <a:pt x="135" y="328"/>
                    <a:pt x="88" y="281"/>
                    <a:pt x="41" y="233"/>
                  </a:cubicBezTo>
                  <a:cubicBezTo>
                    <a:pt x="14" y="207"/>
                    <a:pt x="0" y="174"/>
                    <a:pt x="0" y="136"/>
                  </a:cubicBezTo>
                  <a:cubicBezTo>
                    <a:pt x="1" y="75"/>
                    <a:pt x="48" y="20"/>
                    <a:pt x="108" y="11"/>
                  </a:cubicBezTo>
                  <a:cubicBezTo>
                    <a:pt x="153" y="4"/>
                    <a:pt x="191" y="16"/>
                    <a:pt x="224" y="48"/>
                  </a:cubicBezTo>
                  <a:cubicBezTo>
                    <a:pt x="227" y="52"/>
                    <a:pt x="231" y="56"/>
                    <a:pt x="236" y="61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769" name="Google Shape;5769;p69"/>
            <p:cNvSpPr/>
            <p:nvPr/>
          </p:nvSpPr>
          <p:spPr>
            <a:xfrm>
              <a:off x="2536" y="567"/>
              <a:ext cx="249" cy="3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770" name="Google Shape;5770;p69"/>
            <p:cNvSpPr/>
            <p:nvPr/>
          </p:nvSpPr>
          <p:spPr>
            <a:xfrm>
              <a:off x="2855" y="567"/>
              <a:ext cx="797" cy="401"/>
            </a:xfrm>
            <a:custGeom>
              <a:avLst/>
              <a:gdLst/>
              <a:ahLst/>
              <a:cxnLst/>
              <a:rect l="l" t="t" r="r" b="b"/>
              <a:pathLst>
                <a:path w="390" h="196" extrusionOk="0">
                  <a:moveTo>
                    <a:pt x="264" y="0"/>
                  </a:moveTo>
                  <a:cubicBezTo>
                    <a:pt x="264" y="39"/>
                    <a:pt x="233" y="70"/>
                    <a:pt x="195" y="70"/>
                  </a:cubicBezTo>
                  <a:cubicBezTo>
                    <a:pt x="157" y="70"/>
                    <a:pt x="126" y="39"/>
                    <a:pt x="126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"/>
                    <a:pt x="88" y="196"/>
                    <a:pt x="195" y="196"/>
                  </a:cubicBezTo>
                  <a:cubicBezTo>
                    <a:pt x="303" y="196"/>
                    <a:pt x="390" y="108"/>
                    <a:pt x="390" y="0"/>
                  </a:cubicBezTo>
                  <a:cubicBezTo>
                    <a:pt x="390" y="0"/>
                    <a:pt x="390" y="0"/>
                    <a:pt x="390" y="0"/>
                  </a:cubicBezTo>
                  <a:cubicBezTo>
                    <a:pt x="264" y="0"/>
                    <a:pt x="264" y="0"/>
                    <a:pt x="264" y="0"/>
                  </a:cubicBezTo>
                  <a:cubicBezTo>
                    <a:pt x="264" y="0"/>
                    <a:pt x="264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771" name="Google Shape;5771;p69"/>
            <p:cNvSpPr/>
            <p:nvPr/>
          </p:nvSpPr>
          <p:spPr>
            <a:xfrm>
              <a:off x="4833" y="2023"/>
              <a:ext cx="399" cy="797"/>
            </a:xfrm>
            <a:custGeom>
              <a:avLst/>
              <a:gdLst/>
              <a:ahLst/>
              <a:cxnLst/>
              <a:rect l="l" t="t" r="r" b="b"/>
              <a:pathLst>
                <a:path w="195" h="390" extrusionOk="0">
                  <a:moveTo>
                    <a:pt x="126" y="195"/>
                  </a:moveTo>
                  <a:cubicBezTo>
                    <a:pt x="126" y="157"/>
                    <a:pt x="157" y="126"/>
                    <a:pt x="195" y="126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7" y="0"/>
                    <a:pt x="0" y="87"/>
                    <a:pt x="0" y="195"/>
                  </a:cubicBezTo>
                  <a:cubicBezTo>
                    <a:pt x="0" y="303"/>
                    <a:pt x="87" y="390"/>
                    <a:pt x="195" y="390"/>
                  </a:cubicBezTo>
                  <a:cubicBezTo>
                    <a:pt x="195" y="264"/>
                    <a:pt x="195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5772" name="Google Shape;5772;p69"/>
          <p:cNvSpPr txBox="1">
            <a:spLocks noGrp="1"/>
          </p:cNvSpPr>
          <p:nvPr>
            <p:ph type="subTitle" idx="1"/>
          </p:nvPr>
        </p:nvSpPr>
        <p:spPr>
          <a:xfrm>
            <a:off x="762000" y="3407410"/>
            <a:ext cx="7061201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773" name="Google Shape;5773;p69"/>
          <p:cNvSpPr txBox="1">
            <a:spLocks noGrp="1"/>
          </p:cNvSpPr>
          <p:nvPr>
            <p:ph type="ctrTitle"/>
          </p:nvPr>
        </p:nvSpPr>
        <p:spPr>
          <a:xfrm>
            <a:off x="762000" y="1563687"/>
            <a:ext cx="7061200" cy="184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Tahoma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4" name="Google Shape;5774;p69"/>
          <p:cNvSpPr txBox="1">
            <a:spLocks noGrp="1"/>
          </p:cNvSpPr>
          <p:nvPr>
            <p:ph type="body" idx="2"/>
          </p:nvPr>
        </p:nvSpPr>
        <p:spPr>
          <a:xfrm>
            <a:off x="762000" y="5393690"/>
            <a:ext cx="7061201" cy="581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0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5775" name="Google Shape;5775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5175" y="6293935"/>
            <a:ext cx="1666875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76" name="Google Shape;5776;p69"/>
          <p:cNvGrpSpPr/>
          <p:nvPr/>
        </p:nvGrpSpPr>
        <p:grpSpPr>
          <a:xfrm>
            <a:off x="-294300" y="-297475"/>
            <a:ext cx="12780600" cy="7449775"/>
            <a:chOff x="-294300" y="-297475"/>
            <a:chExt cx="12780600" cy="7449775"/>
          </a:xfrm>
        </p:grpSpPr>
        <p:grpSp>
          <p:nvGrpSpPr>
            <p:cNvPr id="5777" name="Google Shape;5777;p69"/>
            <p:cNvGrpSpPr/>
            <p:nvPr/>
          </p:nvGrpSpPr>
          <p:grpSpPr>
            <a:xfrm>
              <a:off x="-294300" y="0"/>
              <a:ext cx="180000" cy="6858000"/>
              <a:chOff x="-232" y="0"/>
              <a:chExt cx="232" cy="4320"/>
            </a:xfrm>
          </p:grpSpPr>
          <p:cxnSp>
            <p:nvCxnSpPr>
              <p:cNvPr id="5778" name="Google Shape;5778;p69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79" name="Google Shape;5779;p69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80" name="Google Shape;5780;p69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81" name="Google Shape;5781;p69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82" name="Google Shape;5782;p69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83" name="Google Shape;5783;p69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84" name="Google Shape;5784;p69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85" name="Google Shape;5785;p69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86" name="Google Shape;5786;p69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87" name="Google Shape;5787;p69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88" name="Google Shape;5788;p69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89" name="Google Shape;5789;p69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90" name="Google Shape;5790;p69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91" name="Google Shape;5791;p69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92" name="Google Shape;5792;p69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93" name="Google Shape;5793;p69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5794" name="Google Shape;5794;p69"/>
            <p:cNvGrpSpPr/>
            <p:nvPr/>
          </p:nvGrpSpPr>
          <p:grpSpPr>
            <a:xfrm>
              <a:off x="12306300" y="0"/>
              <a:ext cx="180000" cy="6858000"/>
              <a:chOff x="-232" y="0"/>
              <a:chExt cx="232" cy="4320"/>
            </a:xfrm>
          </p:grpSpPr>
          <p:cxnSp>
            <p:nvCxnSpPr>
              <p:cNvPr id="5795" name="Google Shape;5795;p69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96" name="Google Shape;5796;p69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97" name="Google Shape;5797;p69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98" name="Google Shape;5798;p69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99" name="Google Shape;5799;p69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00" name="Google Shape;5800;p69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01" name="Google Shape;5801;p69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02" name="Google Shape;5802;p69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03" name="Google Shape;5803;p69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04" name="Google Shape;5804;p69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05" name="Google Shape;5805;p69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06" name="Google Shape;5806;p69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07" name="Google Shape;5807;p69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08" name="Google Shape;5808;p69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09" name="Google Shape;5809;p69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10" name="Google Shape;5810;p69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5811" name="Google Shape;5811;p69"/>
            <p:cNvGrpSpPr/>
            <p:nvPr/>
          </p:nvGrpSpPr>
          <p:grpSpPr>
            <a:xfrm>
              <a:off x="1" y="-297475"/>
              <a:ext cx="12192000" cy="180000"/>
              <a:chOff x="0" y="-689"/>
              <a:chExt cx="7680" cy="232"/>
            </a:xfrm>
          </p:grpSpPr>
          <p:cxnSp>
            <p:nvCxnSpPr>
              <p:cNvPr id="5812" name="Google Shape;5812;p69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13" name="Google Shape;5813;p69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14" name="Google Shape;5814;p69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15" name="Google Shape;5815;p69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16" name="Google Shape;5816;p69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17" name="Google Shape;5817;p69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18" name="Google Shape;5818;p69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19" name="Google Shape;5819;p69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20" name="Google Shape;5820;p69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21" name="Google Shape;5821;p69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22" name="Google Shape;5822;p69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23" name="Google Shape;5823;p69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24" name="Google Shape;5824;p69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25" name="Google Shape;5825;p69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26" name="Google Shape;5826;p69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27" name="Google Shape;5827;p69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28" name="Google Shape;5828;p69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29" name="Google Shape;5829;p69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30" name="Google Shape;5830;p69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31" name="Google Shape;5831;p69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32" name="Google Shape;5832;p69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33" name="Google Shape;5833;p69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34" name="Google Shape;5834;p69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35" name="Google Shape;5835;p69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36" name="Google Shape;5836;p69"/>
              <p:cNvCxnSpPr/>
              <p:nvPr/>
            </p:nvCxnSpPr>
            <p:spPr>
              <a:xfrm>
                <a:off x="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37" name="Google Shape;5837;p69"/>
              <p:cNvCxnSpPr/>
              <p:nvPr/>
            </p:nvCxnSpPr>
            <p:spPr>
              <a:xfrm>
                <a:off x="768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5838" name="Google Shape;5838;p69"/>
            <p:cNvGrpSpPr/>
            <p:nvPr/>
          </p:nvGrpSpPr>
          <p:grpSpPr>
            <a:xfrm>
              <a:off x="6351" y="6972300"/>
              <a:ext cx="12195174" cy="180000"/>
              <a:chOff x="4" y="-689"/>
              <a:chExt cx="7682" cy="232"/>
            </a:xfrm>
          </p:grpSpPr>
          <p:cxnSp>
            <p:nvCxnSpPr>
              <p:cNvPr id="5839" name="Google Shape;5839;p69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40" name="Google Shape;5840;p69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41" name="Google Shape;5841;p69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42" name="Google Shape;5842;p69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43" name="Google Shape;5843;p69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44" name="Google Shape;5844;p69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45" name="Google Shape;5845;p69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46" name="Google Shape;5846;p69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47" name="Google Shape;5847;p69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48" name="Google Shape;5848;p69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49" name="Google Shape;5849;p69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50" name="Google Shape;5850;p69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51" name="Google Shape;5851;p69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52" name="Google Shape;5852;p69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53" name="Google Shape;5853;p69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54" name="Google Shape;5854;p69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55" name="Google Shape;5855;p69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56" name="Google Shape;5856;p69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57" name="Google Shape;5857;p69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58" name="Google Shape;5858;p69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59" name="Google Shape;5859;p69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60" name="Google Shape;5860;p69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61" name="Google Shape;5861;p69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62" name="Google Shape;5862;p69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63" name="Google Shape;5863;p69"/>
              <p:cNvCxnSpPr/>
              <p:nvPr/>
            </p:nvCxnSpPr>
            <p:spPr>
              <a:xfrm>
                <a:off x="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64" name="Google Shape;5864;p69"/>
              <p:cNvCxnSpPr/>
              <p:nvPr/>
            </p:nvCxnSpPr>
            <p:spPr>
              <a:xfrm>
                <a:off x="768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dark blue: arrows right">
  <p:cSld name="title slide dark blue: arrows right">
    <p:bg>
      <p:bgPr>
        <a:solidFill>
          <a:srgbClr val="0F1941"/>
        </a:solidFill>
        <a:effectLst/>
      </p:bgPr>
    </p:bg>
    <p:spTree>
      <p:nvGrpSpPr>
        <p:cNvPr id="1" name="Shape 5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6" name="Google Shape;5866;p70"/>
          <p:cNvSpPr/>
          <p:nvPr/>
        </p:nvSpPr>
        <p:spPr>
          <a:xfrm>
            <a:off x="6189664" y="0"/>
            <a:ext cx="2725738" cy="1934619"/>
          </a:xfrm>
          <a:custGeom>
            <a:avLst/>
            <a:gdLst/>
            <a:ahLst/>
            <a:cxnLst/>
            <a:rect l="l" t="t" r="r" b="b"/>
            <a:pathLst>
              <a:path w="2725738" h="1934619" extrusionOk="0">
                <a:moveTo>
                  <a:pt x="1202078" y="0"/>
                </a:moveTo>
                <a:lnTo>
                  <a:pt x="2224120" y="0"/>
                </a:lnTo>
                <a:lnTo>
                  <a:pt x="2290810" y="64887"/>
                </a:lnTo>
                <a:cubicBezTo>
                  <a:pt x="2617279" y="382526"/>
                  <a:pt x="2617279" y="382526"/>
                  <a:pt x="2617279" y="382526"/>
                </a:cubicBezTo>
                <a:cubicBezTo>
                  <a:pt x="2677217" y="448264"/>
                  <a:pt x="2725738" y="536868"/>
                  <a:pt x="2725738" y="634046"/>
                </a:cubicBezTo>
                <a:cubicBezTo>
                  <a:pt x="2725738" y="734083"/>
                  <a:pt x="2677217" y="822686"/>
                  <a:pt x="2617279" y="888424"/>
                </a:cubicBezTo>
                <a:cubicBezTo>
                  <a:pt x="1604047" y="1837341"/>
                  <a:pt x="1604047" y="1837341"/>
                  <a:pt x="1604047" y="1837341"/>
                </a:cubicBezTo>
                <a:cubicBezTo>
                  <a:pt x="1461338" y="1971675"/>
                  <a:pt x="1235858" y="1965959"/>
                  <a:pt x="1104566" y="1825908"/>
                </a:cubicBezTo>
                <a:cubicBezTo>
                  <a:pt x="970420" y="1685857"/>
                  <a:pt x="976128" y="1460061"/>
                  <a:pt x="1115983" y="1328584"/>
                </a:cubicBezTo>
                <a:cubicBezTo>
                  <a:pt x="1481317" y="977028"/>
                  <a:pt x="1481317" y="977028"/>
                  <a:pt x="1481317" y="977028"/>
                </a:cubicBezTo>
                <a:cubicBezTo>
                  <a:pt x="348210" y="977028"/>
                  <a:pt x="348210" y="977028"/>
                  <a:pt x="348210" y="977028"/>
                </a:cubicBezTo>
                <a:cubicBezTo>
                  <a:pt x="156980" y="977028"/>
                  <a:pt x="0" y="834119"/>
                  <a:pt x="0" y="639763"/>
                </a:cubicBezTo>
                <a:cubicBezTo>
                  <a:pt x="0" y="448264"/>
                  <a:pt x="156980" y="302497"/>
                  <a:pt x="348210" y="302497"/>
                </a:cubicBezTo>
                <a:cubicBezTo>
                  <a:pt x="1504151" y="302497"/>
                  <a:pt x="1504151" y="302497"/>
                  <a:pt x="1504151" y="302497"/>
                </a:cubicBezTo>
                <a:cubicBezTo>
                  <a:pt x="1358588" y="156730"/>
                  <a:pt x="1267611" y="65625"/>
                  <a:pt x="1210751" y="868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867" name="Google Shape;5867;p70"/>
          <p:cNvSpPr/>
          <p:nvPr/>
        </p:nvSpPr>
        <p:spPr>
          <a:xfrm>
            <a:off x="8070852" y="1330325"/>
            <a:ext cx="2714625" cy="2667000"/>
          </a:xfrm>
          <a:custGeom>
            <a:avLst/>
            <a:gdLst/>
            <a:ahLst/>
            <a:cxnLst/>
            <a:rect l="l" t="t" r="r" b="b"/>
            <a:pathLst>
              <a:path w="951" h="933" extrusionOk="0">
                <a:moveTo>
                  <a:pt x="951" y="464"/>
                </a:moveTo>
                <a:cubicBezTo>
                  <a:pt x="951" y="464"/>
                  <a:pt x="951" y="464"/>
                  <a:pt x="951" y="464"/>
                </a:cubicBezTo>
                <a:cubicBezTo>
                  <a:pt x="951" y="499"/>
                  <a:pt x="936" y="531"/>
                  <a:pt x="914" y="553"/>
                </a:cubicBezTo>
                <a:cubicBezTo>
                  <a:pt x="914" y="553"/>
                  <a:pt x="914" y="553"/>
                  <a:pt x="914" y="553"/>
                </a:cubicBezTo>
                <a:cubicBezTo>
                  <a:pt x="560" y="886"/>
                  <a:pt x="560" y="886"/>
                  <a:pt x="560" y="886"/>
                </a:cubicBezTo>
                <a:cubicBezTo>
                  <a:pt x="511" y="933"/>
                  <a:pt x="433" y="930"/>
                  <a:pt x="386" y="881"/>
                </a:cubicBezTo>
                <a:cubicBezTo>
                  <a:pt x="340" y="832"/>
                  <a:pt x="342" y="756"/>
                  <a:pt x="391" y="709"/>
                </a:cubicBezTo>
                <a:cubicBezTo>
                  <a:pt x="519" y="588"/>
                  <a:pt x="519" y="588"/>
                  <a:pt x="519" y="588"/>
                </a:cubicBezTo>
                <a:cubicBezTo>
                  <a:pt x="123" y="588"/>
                  <a:pt x="123" y="588"/>
                  <a:pt x="123" y="588"/>
                </a:cubicBezTo>
                <a:cubicBezTo>
                  <a:pt x="55" y="588"/>
                  <a:pt x="0" y="533"/>
                  <a:pt x="0" y="466"/>
                </a:cubicBezTo>
                <a:cubicBezTo>
                  <a:pt x="0" y="398"/>
                  <a:pt x="55" y="343"/>
                  <a:pt x="123" y="343"/>
                </a:cubicBezTo>
                <a:cubicBezTo>
                  <a:pt x="527" y="343"/>
                  <a:pt x="527" y="343"/>
                  <a:pt x="527" y="343"/>
                </a:cubicBezTo>
                <a:cubicBezTo>
                  <a:pt x="392" y="210"/>
                  <a:pt x="392" y="210"/>
                  <a:pt x="392" y="210"/>
                </a:cubicBezTo>
                <a:cubicBezTo>
                  <a:pt x="343" y="163"/>
                  <a:pt x="343" y="85"/>
                  <a:pt x="390" y="37"/>
                </a:cubicBezTo>
                <a:cubicBezTo>
                  <a:pt x="414" y="12"/>
                  <a:pt x="445" y="0"/>
                  <a:pt x="477" y="0"/>
                </a:cubicBezTo>
                <a:cubicBezTo>
                  <a:pt x="508" y="0"/>
                  <a:pt x="539" y="11"/>
                  <a:pt x="563" y="35"/>
                </a:cubicBezTo>
                <a:cubicBezTo>
                  <a:pt x="914" y="377"/>
                  <a:pt x="914" y="377"/>
                  <a:pt x="914" y="377"/>
                </a:cubicBezTo>
                <a:cubicBezTo>
                  <a:pt x="914" y="377"/>
                  <a:pt x="914" y="377"/>
                  <a:pt x="914" y="377"/>
                </a:cubicBezTo>
                <a:cubicBezTo>
                  <a:pt x="936" y="399"/>
                  <a:pt x="951" y="430"/>
                  <a:pt x="951" y="46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868" name="Google Shape;5868;p70"/>
          <p:cNvSpPr/>
          <p:nvPr/>
        </p:nvSpPr>
        <p:spPr>
          <a:xfrm>
            <a:off x="10094915" y="3205163"/>
            <a:ext cx="2090735" cy="2627164"/>
          </a:xfrm>
          <a:custGeom>
            <a:avLst/>
            <a:gdLst/>
            <a:ahLst/>
            <a:cxnLst/>
            <a:rect l="l" t="t" r="r" b="b"/>
            <a:pathLst>
              <a:path w="2090735" h="2627164" extrusionOk="0">
                <a:moveTo>
                  <a:pt x="1361433" y="0"/>
                </a:moveTo>
                <a:cubicBezTo>
                  <a:pt x="1449912" y="0"/>
                  <a:pt x="1538391" y="31440"/>
                  <a:pt x="1606891" y="97178"/>
                </a:cubicBezTo>
                <a:cubicBezTo>
                  <a:pt x="1794195" y="280995"/>
                  <a:pt x="1946380" y="430346"/>
                  <a:pt x="2070030" y="551694"/>
                </a:cubicBezTo>
                <a:lnTo>
                  <a:pt x="2090735" y="572014"/>
                </a:lnTo>
                <a:lnTo>
                  <a:pt x="2090735" y="2065811"/>
                </a:lnTo>
                <a:lnTo>
                  <a:pt x="2021725" y="2130819"/>
                </a:lnTo>
                <a:cubicBezTo>
                  <a:pt x="1595474" y="2532349"/>
                  <a:pt x="1595474" y="2532349"/>
                  <a:pt x="1595474" y="2532349"/>
                </a:cubicBezTo>
                <a:cubicBezTo>
                  <a:pt x="1455621" y="2663825"/>
                  <a:pt x="1232996" y="2658109"/>
                  <a:pt x="1101705" y="2518058"/>
                </a:cubicBezTo>
                <a:cubicBezTo>
                  <a:pt x="970414" y="2378007"/>
                  <a:pt x="973268" y="2157927"/>
                  <a:pt x="1115976" y="2026451"/>
                </a:cubicBezTo>
                <a:cubicBezTo>
                  <a:pt x="1481308" y="1680611"/>
                  <a:pt x="1481308" y="1680611"/>
                  <a:pt x="1481308" y="1680611"/>
                </a:cubicBezTo>
                <a:cubicBezTo>
                  <a:pt x="348207" y="1680611"/>
                  <a:pt x="348207" y="1680611"/>
                  <a:pt x="348207" y="1680611"/>
                </a:cubicBezTo>
                <a:cubicBezTo>
                  <a:pt x="156979" y="1680611"/>
                  <a:pt x="0" y="1526269"/>
                  <a:pt x="0" y="1331913"/>
                </a:cubicBezTo>
                <a:cubicBezTo>
                  <a:pt x="0" y="1140415"/>
                  <a:pt x="156979" y="986073"/>
                  <a:pt x="348207" y="986073"/>
                </a:cubicBezTo>
                <a:cubicBezTo>
                  <a:pt x="1504141" y="986073"/>
                  <a:pt x="1504141" y="986073"/>
                  <a:pt x="1504141" y="986073"/>
                </a:cubicBezTo>
                <a:cubicBezTo>
                  <a:pt x="1115976" y="603076"/>
                  <a:pt x="1115976" y="603076"/>
                  <a:pt x="1115976" y="603076"/>
                </a:cubicBezTo>
                <a:cubicBezTo>
                  <a:pt x="978976" y="465884"/>
                  <a:pt x="976122" y="242946"/>
                  <a:pt x="1113122" y="105753"/>
                </a:cubicBezTo>
                <a:cubicBezTo>
                  <a:pt x="1181621" y="34298"/>
                  <a:pt x="1270100" y="0"/>
                  <a:pt x="136143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869" name="Google Shape;5869;p70"/>
          <p:cNvSpPr txBox="1">
            <a:spLocks noGrp="1"/>
          </p:cNvSpPr>
          <p:nvPr>
            <p:ph type="subTitle" idx="1"/>
          </p:nvPr>
        </p:nvSpPr>
        <p:spPr>
          <a:xfrm>
            <a:off x="762000" y="3407410"/>
            <a:ext cx="7061201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870" name="Google Shape;5870;p70"/>
          <p:cNvSpPr txBox="1">
            <a:spLocks noGrp="1"/>
          </p:cNvSpPr>
          <p:nvPr>
            <p:ph type="ctrTitle"/>
          </p:nvPr>
        </p:nvSpPr>
        <p:spPr>
          <a:xfrm>
            <a:off x="762000" y="1563687"/>
            <a:ext cx="7061200" cy="184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Tahoma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1" name="Google Shape;5871;p70"/>
          <p:cNvSpPr txBox="1">
            <a:spLocks noGrp="1"/>
          </p:cNvSpPr>
          <p:nvPr>
            <p:ph type="body" idx="2"/>
          </p:nvPr>
        </p:nvSpPr>
        <p:spPr>
          <a:xfrm>
            <a:off x="762000" y="5393690"/>
            <a:ext cx="7061201" cy="581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2"/>
                </a:solidFill>
              </a:defRPr>
            </a:lvl1pPr>
            <a:lvl2pPr marL="914400" lvl="1" indent="-30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5872" name="Google Shape;5872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5175" y="6293935"/>
            <a:ext cx="1666875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73" name="Google Shape;5873;p70"/>
          <p:cNvGrpSpPr/>
          <p:nvPr/>
        </p:nvGrpSpPr>
        <p:grpSpPr>
          <a:xfrm>
            <a:off x="-294300" y="-297475"/>
            <a:ext cx="12780600" cy="7449775"/>
            <a:chOff x="-294300" y="-297475"/>
            <a:chExt cx="12780600" cy="7449775"/>
          </a:xfrm>
        </p:grpSpPr>
        <p:grpSp>
          <p:nvGrpSpPr>
            <p:cNvPr id="5874" name="Google Shape;5874;p70"/>
            <p:cNvGrpSpPr/>
            <p:nvPr/>
          </p:nvGrpSpPr>
          <p:grpSpPr>
            <a:xfrm>
              <a:off x="-294300" y="0"/>
              <a:ext cx="180000" cy="6858000"/>
              <a:chOff x="-232" y="0"/>
              <a:chExt cx="232" cy="4320"/>
            </a:xfrm>
          </p:grpSpPr>
          <p:cxnSp>
            <p:nvCxnSpPr>
              <p:cNvPr id="5875" name="Google Shape;5875;p70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76" name="Google Shape;5876;p70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77" name="Google Shape;5877;p70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78" name="Google Shape;5878;p70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79" name="Google Shape;5879;p70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80" name="Google Shape;5880;p70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81" name="Google Shape;5881;p70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82" name="Google Shape;5882;p70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83" name="Google Shape;5883;p70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84" name="Google Shape;5884;p70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85" name="Google Shape;5885;p70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86" name="Google Shape;5886;p70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87" name="Google Shape;5887;p70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88" name="Google Shape;5888;p70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89" name="Google Shape;5889;p70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90" name="Google Shape;5890;p70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5891" name="Google Shape;5891;p70"/>
            <p:cNvGrpSpPr/>
            <p:nvPr/>
          </p:nvGrpSpPr>
          <p:grpSpPr>
            <a:xfrm>
              <a:off x="12306300" y="0"/>
              <a:ext cx="180000" cy="6858000"/>
              <a:chOff x="-232" y="0"/>
              <a:chExt cx="232" cy="4320"/>
            </a:xfrm>
          </p:grpSpPr>
          <p:cxnSp>
            <p:nvCxnSpPr>
              <p:cNvPr id="5892" name="Google Shape;5892;p70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93" name="Google Shape;5893;p70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94" name="Google Shape;5894;p70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95" name="Google Shape;5895;p70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96" name="Google Shape;5896;p70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97" name="Google Shape;5897;p70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98" name="Google Shape;5898;p70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99" name="Google Shape;5899;p70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00" name="Google Shape;5900;p70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01" name="Google Shape;5901;p70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02" name="Google Shape;5902;p70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03" name="Google Shape;5903;p70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04" name="Google Shape;5904;p70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05" name="Google Shape;5905;p70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06" name="Google Shape;5906;p70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07" name="Google Shape;5907;p70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5908" name="Google Shape;5908;p70"/>
            <p:cNvGrpSpPr/>
            <p:nvPr/>
          </p:nvGrpSpPr>
          <p:grpSpPr>
            <a:xfrm>
              <a:off x="1" y="-297475"/>
              <a:ext cx="12192000" cy="180000"/>
              <a:chOff x="0" y="-689"/>
              <a:chExt cx="7680" cy="232"/>
            </a:xfrm>
          </p:grpSpPr>
          <p:cxnSp>
            <p:nvCxnSpPr>
              <p:cNvPr id="5909" name="Google Shape;5909;p70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10" name="Google Shape;5910;p70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11" name="Google Shape;5911;p70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12" name="Google Shape;5912;p70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13" name="Google Shape;5913;p70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14" name="Google Shape;5914;p70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15" name="Google Shape;5915;p70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16" name="Google Shape;5916;p70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17" name="Google Shape;5917;p70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18" name="Google Shape;5918;p70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19" name="Google Shape;5919;p70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20" name="Google Shape;5920;p70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21" name="Google Shape;5921;p70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22" name="Google Shape;5922;p70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23" name="Google Shape;5923;p70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24" name="Google Shape;5924;p70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25" name="Google Shape;5925;p70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26" name="Google Shape;5926;p70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27" name="Google Shape;5927;p70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28" name="Google Shape;5928;p70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29" name="Google Shape;5929;p70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30" name="Google Shape;5930;p70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31" name="Google Shape;5931;p70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32" name="Google Shape;5932;p70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33" name="Google Shape;5933;p70"/>
              <p:cNvCxnSpPr/>
              <p:nvPr/>
            </p:nvCxnSpPr>
            <p:spPr>
              <a:xfrm>
                <a:off x="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34" name="Google Shape;5934;p70"/>
              <p:cNvCxnSpPr/>
              <p:nvPr/>
            </p:nvCxnSpPr>
            <p:spPr>
              <a:xfrm>
                <a:off x="768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5935" name="Google Shape;5935;p70"/>
            <p:cNvGrpSpPr/>
            <p:nvPr/>
          </p:nvGrpSpPr>
          <p:grpSpPr>
            <a:xfrm>
              <a:off x="6351" y="6972300"/>
              <a:ext cx="12195174" cy="180000"/>
              <a:chOff x="4" y="-689"/>
              <a:chExt cx="7682" cy="232"/>
            </a:xfrm>
          </p:grpSpPr>
          <p:cxnSp>
            <p:nvCxnSpPr>
              <p:cNvPr id="5936" name="Google Shape;5936;p70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37" name="Google Shape;5937;p70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38" name="Google Shape;5938;p70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39" name="Google Shape;5939;p70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40" name="Google Shape;5940;p70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41" name="Google Shape;5941;p70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42" name="Google Shape;5942;p70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43" name="Google Shape;5943;p70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44" name="Google Shape;5944;p70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45" name="Google Shape;5945;p70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46" name="Google Shape;5946;p70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47" name="Google Shape;5947;p70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48" name="Google Shape;5948;p70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49" name="Google Shape;5949;p70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50" name="Google Shape;5950;p70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51" name="Google Shape;5951;p70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52" name="Google Shape;5952;p70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53" name="Google Shape;5953;p70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54" name="Google Shape;5954;p70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55" name="Google Shape;5955;p70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56" name="Google Shape;5956;p70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57" name="Google Shape;5957;p70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58" name="Google Shape;5958;p70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59" name="Google Shape;5959;p70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60" name="Google Shape;5960;p70"/>
              <p:cNvCxnSpPr/>
              <p:nvPr/>
            </p:nvCxnSpPr>
            <p:spPr>
              <a:xfrm>
                <a:off x="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61" name="Google Shape;5961;p70"/>
              <p:cNvCxnSpPr/>
              <p:nvPr/>
            </p:nvCxnSpPr>
            <p:spPr>
              <a:xfrm>
                <a:off x="768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dark blue: arrows up">
  <p:cSld name="title slide dark blue: arrows up">
    <p:bg>
      <p:bgPr>
        <a:solidFill>
          <a:srgbClr val="0F1941"/>
        </a:solidFill>
        <a:effectLst/>
      </p:bgPr>
    </p:bg>
    <p:spTree>
      <p:nvGrpSpPr>
        <p:cNvPr id="1" name="Shape 5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3" name="Google Shape;5963;p71"/>
          <p:cNvSpPr/>
          <p:nvPr/>
        </p:nvSpPr>
        <p:spPr>
          <a:xfrm>
            <a:off x="6261100" y="3133725"/>
            <a:ext cx="2641600" cy="2708275"/>
          </a:xfrm>
          <a:custGeom>
            <a:avLst/>
            <a:gdLst/>
            <a:ahLst/>
            <a:cxnLst/>
            <a:rect l="l" t="t" r="r" b="b"/>
            <a:pathLst>
              <a:path w="932" h="955" extrusionOk="0">
                <a:moveTo>
                  <a:pt x="464" y="0"/>
                </a:moveTo>
                <a:cubicBezTo>
                  <a:pt x="464" y="0"/>
                  <a:pt x="464" y="0"/>
                  <a:pt x="464" y="0"/>
                </a:cubicBezTo>
                <a:cubicBezTo>
                  <a:pt x="499" y="0"/>
                  <a:pt x="530" y="17"/>
                  <a:pt x="553" y="37"/>
                </a:cubicBezTo>
                <a:cubicBezTo>
                  <a:pt x="553" y="37"/>
                  <a:pt x="553" y="37"/>
                  <a:pt x="553" y="37"/>
                </a:cubicBezTo>
                <a:cubicBezTo>
                  <a:pt x="885" y="393"/>
                  <a:pt x="885" y="393"/>
                  <a:pt x="885" y="393"/>
                </a:cubicBezTo>
                <a:cubicBezTo>
                  <a:pt x="932" y="442"/>
                  <a:pt x="930" y="521"/>
                  <a:pt x="880" y="568"/>
                </a:cubicBezTo>
                <a:cubicBezTo>
                  <a:pt x="831" y="614"/>
                  <a:pt x="753" y="613"/>
                  <a:pt x="707" y="564"/>
                </a:cubicBezTo>
                <a:cubicBezTo>
                  <a:pt x="584" y="436"/>
                  <a:pt x="584" y="436"/>
                  <a:pt x="584" y="436"/>
                </a:cubicBezTo>
                <a:cubicBezTo>
                  <a:pt x="584" y="832"/>
                  <a:pt x="584" y="832"/>
                  <a:pt x="584" y="832"/>
                </a:cubicBezTo>
                <a:cubicBezTo>
                  <a:pt x="584" y="900"/>
                  <a:pt x="534" y="955"/>
                  <a:pt x="466" y="955"/>
                </a:cubicBezTo>
                <a:cubicBezTo>
                  <a:pt x="399" y="955"/>
                  <a:pt x="348" y="900"/>
                  <a:pt x="348" y="832"/>
                </a:cubicBezTo>
                <a:cubicBezTo>
                  <a:pt x="348" y="428"/>
                  <a:pt x="348" y="428"/>
                  <a:pt x="348" y="428"/>
                </a:cubicBezTo>
                <a:cubicBezTo>
                  <a:pt x="212" y="563"/>
                  <a:pt x="212" y="563"/>
                  <a:pt x="212" y="563"/>
                </a:cubicBezTo>
                <a:cubicBezTo>
                  <a:pt x="165" y="612"/>
                  <a:pt x="86" y="612"/>
                  <a:pt x="37" y="565"/>
                </a:cubicBezTo>
                <a:cubicBezTo>
                  <a:pt x="13" y="541"/>
                  <a:pt x="0" y="509"/>
                  <a:pt x="0" y="478"/>
                </a:cubicBezTo>
                <a:cubicBezTo>
                  <a:pt x="0" y="447"/>
                  <a:pt x="11" y="413"/>
                  <a:pt x="34" y="390"/>
                </a:cubicBezTo>
                <a:cubicBezTo>
                  <a:pt x="376" y="37"/>
                  <a:pt x="376" y="37"/>
                  <a:pt x="376" y="37"/>
                </a:cubicBezTo>
                <a:cubicBezTo>
                  <a:pt x="376" y="37"/>
                  <a:pt x="376" y="37"/>
                  <a:pt x="376" y="37"/>
                </a:cubicBezTo>
                <a:cubicBezTo>
                  <a:pt x="399" y="17"/>
                  <a:pt x="429" y="0"/>
                  <a:pt x="4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964" name="Google Shape;5964;p71"/>
          <p:cNvSpPr/>
          <p:nvPr/>
        </p:nvSpPr>
        <p:spPr>
          <a:xfrm>
            <a:off x="10126663" y="0"/>
            <a:ext cx="2065337" cy="1960562"/>
          </a:xfrm>
          <a:custGeom>
            <a:avLst/>
            <a:gdLst/>
            <a:ahLst/>
            <a:cxnLst/>
            <a:rect l="l" t="t" r="r" b="b"/>
            <a:pathLst>
              <a:path w="2065337" h="1960562" extrusionOk="0">
                <a:moveTo>
                  <a:pt x="454299" y="0"/>
                </a:moveTo>
                <a:lnTo>
                  <a:pt x="2065337" y="0"/>
                </a:lnTo>
                <a:lnTo>
                  <a:pt x="2065337" y="902300"/>
                </a:lnTo>
                <a:lnTo>
                  <a:pt x="2060989" y="899839"/>
                </a:lnTo>
                <a:cubicBezTo>
                  <a:pt x="2042283" y="886633"/>
                  <a:pt x="2024624" y="871337"/>
                  <a:pt x="2008336" y="853958"/>
                </a:cubicBezTo>
                <a:cubicBezTo>
                  <a:pt x="1665588" y="487927"/>
                  <a:pt x="1665588" y="487927"/>
                  <a:pt x="1665588" y="487927"/>
                </a:cubicBezTo>
                <a:cubicBezTo>
                  <a:pt x="1665588" y="1614394"/>
                  <a:pt x="1665588" y="1614394"/>
                  <a:pt x="1665588" y="1614394"/>
                </a:cubicBezTo>
                <a:cubicBezTo>
                  <a:pt x="1665588" y="1807340"/>
                  <a:pt x="1512625" y="1960562"/>
                  <a:pt x="1320007" y="1960562"/>
                </a:cubicBezTo>
                <a:cubicBezTo>
                  <a:pt x="1130220" y="1960562"/>
                  <a:pt x="977258" y="1807340"/>
                  <a:pt x="977258" y="1614394"/>
                </a:cubicBezTo>
                <a:cubicBezTo>
                  <a:pt x="977258" y="465227"/>
                  <a:pt x="977258" y="465227"/>
                  <a:pt x="977258" y="465227"/>
                </a:cubicBezTo>
                <a:cubicBezTo>
                  <a:pt x="594853" y="851120"/>
                  <a:pt x="594853" y="851120"/>
                  <a:pt x="594853" y="851120"/>
                </a:cubicBezTo>
                <a:cubicBezTo>
                  <a:pt x="461719" y="987318"/>
                  <a:pt x="240774" y="990155"/>
                  <a:pt x="104807" y="856795"/>
                </a:cubicBezTo>
                <a:cubicBezTo>
                  <a:pt x="33992" y="788696"/>
                  <a:pt x="0" y="697898"/>
                  <a:pt x="0" y="607100"/>
                </a:cubicBezTo>
                <a:cubicBezTo>
                  <a:pt x="0" y="521976"/>
                  <a:pt x="31159" y="434015"/>
                  <a:pt x="96309" y="365917"/>
                </a:cubicBezTo>
                <a:cubicBezTo>
                  <a:pt x="217758" y="241779"/>
                  <a:pt x="324026" y="133158"/>
                  <a:pt x="417011" y="3811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965" name="Google Shape;5965;p71"/>
          <p:cNvSpPr/>
          <p:nvPr/>
        </p:nvSpPr>
        <p:spPr>
          <a:xfrm>
            <a:off x="8267700" y="1273175"/>
            <a:ext cx="2640013" cy="2697163"/>
          </a:xfrm>
          <a:custGeom>
            <a:avLst/>
            <a:gdLst/>
            <a:ahLst/>
            <a:cxnLst/>
            <a:rect l="l" t="t" r="r" b="b"/>
            <a:pathLst>
              <a:path w="932" h="951" extrusionOk="0">
                <a:moveTo>
                  <a:pt x="464" y="0"/>
                </a:moveTo>
                <a:cubicBezTo>
                  <a:pt x="464" y="0"/>
                  <a:pt x="464" y="0"/>
                  <a:pt x="464" y="0"/>
                </a:cubicBezTo>
                <a:cubicBezTo>
                  <a:pt x="499" y="0"/>
                  <a:pt x="531" y="15"/>
                  <a:pt x="553" y="38"/>
                </a:cubicBezTo>
                <a:cubicBezTo>
                  <a:pt x="553" y="38"/>
                  <a:pt x="553" y="38"/>
                  <a:pt x="553" y="38"/>
                </a:cubicBezTo>
                <a:cubicBezTo>
                  <a:pt x="886" y="392"/>
                  <a:pt x="886" y="392"/>
                  <a:pt x="886" y="392"/>
                </a:cubicBezTo>
                <a:cubicBezTo>
                  <a:pt x="932" y="441"/>
                  <a:pt x="930" y="519"/>
                  <a:pt x="881" y="565"/>
                </a:cubicBezTo>
                <a:cubicBezTo>
                  <a:pt x="832" y="612"/>
                  <a:pt x="756" y="610"/>
                  <a:pt x="709" y="561"/>
                </a:cubicBezTo>
                <a:cubicBezTo>
                  <a:pt x="588" y="432"/>
                  <a:pt x="588" y="432"/>
                  <a:pt x="588" y="432"/>
                </a:cubicBezTo>
                <a:cubicBezTo>
                  <a:pt x="588" y="829"/>
                  <a:pt x="588" y="829"/>
                  <a:pt x="588" y="829"/>
                </a:cubicBezTo>
                <a:cubicBezTo>
                  <a:pt x="588" y="897"/>
                  <a:pt x="533" y="951"/>
                  <a:pt x="466" y="951"/>
                </a:cubicBezTo>
                <a:cubicBezTo>
                  <a:pt x="398" y="951"/>
                  <a:pt x="343" y="897"/>
                  <a:pt x="343" y="829"/>
                </a:cubicBezTo>
                <a:cubicBezTo>
                  <a:pt x="343" y="424"/>
                  <a:pt x="343" y="424"/>
                  <a:pt x="343" y="424"/>
                </a:cubicBezTo>
                <a:cubicBezTo>
                  <a:pt x="210" y="560"/>
                  <a:pt x="210" y="560"/>
                  <a:pt x="210" y="560"/>
                </a:cubicBezTo>
                <a:cubicBezTo>
                  <a:pt x="163" y="608"/>
                  <a:pt x="85" y="609"/>
                  <a:pt x="37" y="562"/>
                </a:cubicBezTo>
                <a:cubicBezTo>
                  <a:pt x="12" y="538"/>
                  <a:pt x="0" y="506"/>
                  <a:pt x="0" y="474"/>
                </a:cubicBezTo>
                <a:cubicBezTo>
                  <a:pt x="0" y="443"/>
                  <a:pt x="11" y="412"/>
                  <a:pt x="34" y="388"/>
                </a:cubicBezTo>
                <a:cubicBezTo>
                  <a:pt x="377" y="38"/>
                  <a:pt x="377" y="38"/>
                  <a:pt x="377" y="38"/>
                </a:cubicBezTo>
                <a:cubicBezTo>
                  <a:pt x="377" y="38"/>
                  <a:pt x="377" y="38"/>
                  <a:pt x="377" y="38"/>
                </a:cubicBezTo>
                <a:cubicBezTo>
                  <a:pt x="399" y="15"/>
                  <a:pt x="430" y="0"/>
                  <a:pt x="46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966" name="Google Shape;5966;p71"/>
          <p:cNvSpPr txBox="1">
            <a:spLocks noGrp="1"/>
          </p:cNvSpPr>
          <p:nvPr>
            <p:ph type="subTitle" idx="1"/>
          </p:nvPr>
        </p:nvSpPr>
        <p:spPr>
          <a:xfrm>
            <a:off x="762000" y="3407410"/>
            <a:ext cx="7061201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967" name="Google Shape;5967;p71"/>
          <p:cNvSpPr txBox="1">
            <a:spLocks noGrp="1"/>
          </p:cNvSpPr>
          <p:nvPr>
            <p:ph type="ctrTitle"/>
          </p:nvPr>
        </p:nvSpPr>
        <p:spPr>
          <a:xfrm>
            <a:off x="762000" y="1563687"/>
            <a:ext cx="7061200" cy="184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Tahoma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8" name="Google Shape;5968;p71"/>
          <p:cNvSpPr txBox="1">
            <a:spLocks noGrp="1"/>
          </p:cNvSpPr>
          <p:nvPr>
            <p:ph type="body" idx="2"/>
          </p:nvPr>
        </p:nvSpPr>
        <p:spPr>
          <a:xfrm>
            <a:off x="762000" y="5393690"/>
            <a:ext cx="7061201" cy="581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2"/>
                </a:solidFill>
              </a:defRPr>
            </a:lvl1pPr>
            <a:lvl2pPr marL="914400" lvl="1" indent="-30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5969" name="Google Shape;5969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5175" y="6293935"/>
            <a:ext cx="1666875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70" name="Google Shape;5970;p71"/>
          <p:cNvGrpSpPr/>
          <p:nvPr/>
        </p:nvGrpSpPr>
        <p:grpSpPr>
          <a:xfrm>
            <a:off x="-294300" y="-297475"/>
            <a:ext cx="12780600" cy="7449775"/>
            <a:chOff x="-294300" y="-297475"/>
            <a:chExt cx="12780600" cy="7449775"/>
          </a:xfrm>
        </p:grpSpPr>
        <p:grpSp>
          <p:nvGrpSpPr>
            <p:cNvPr id="5971" name="Google Shape;5971;p71"/>
            <p:cNvGrpSpPr/>
            <p:nvPr/>
          </p:nvGrpSpPr>
          <p:grpSpPr>
            <a:xfrm>
              <a:off x="-294300" y="0"/>
              <a:ext cx="180000" cy="6858000"/>
              <a:chOff x="-232" y="0"/>
              <a:chExt cx="232" cy="4320"/>
            </a:xfrm>
          </p:grpSpPr>
          <p:cxnSp>
            <p:nvCxnSpPr>
              <p:cNvPr id="5972" name="Google Shape;5972;p71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73" name="Google Shape;5973;p71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74" name="Google Shape;5974;p71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75" name="Google Shape;5975;p71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76" name="Google Shape;5976;p71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77" name="Google Shape;5977;p71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78" name="Google Shape;5978;p71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79" name="Google Shape;5979;p71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80" name="Google Shape;5980;p71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81" name="Google Shape;5981;p71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82" name="Google Shape;5982;p71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83" name="Google Shape;5983;p71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84" name="Google Shape;5984;p71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85" name="Google Shape;5985;p71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86" name="Google Shape;5986;p71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87" name="Google Shape;5987;p71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5988" name="Google Shape;5988;p71"/>
            <p:cNvGrpSpPr/>
            <p:nvPr/>
          </p:nvGrpSpPr>
          <p:grpSpPr>
            <a:xfrm>
              <a:off x="12306300" y="0"/>
              <a:ext cx="180000" cy="6858000"/>
              <a:chOff x="-232" y="0"/>
              <a:chExt cx="232" cy="4320"/>
            </a:xfrm>
          </p:grpSpPr>
          <p:cxnSp>
            <p:nvCxnSpPr>
              <p:cNvPr id="5989" name="Google Shape;5989;p71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90" name="Google Shape;5990;p71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91" name="Google Shape;5991;p71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92" name="Google Shape;5992;p71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93" name="Google Shape;5993;p71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94" name="Google Shape;5994;p71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95" name="Google Shape;5995;p71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96" name="Google Shape;5996;p71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97" name="Google Shape;5997;p71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98" name="Google Shape;5998;p71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99" name="Google Shape;5999;p71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00" name="Google Shape;6000;p71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01" name="Google Shape;6001;p71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02" name="Google Shape;6002;p71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03" name="Google Shape;6003;p71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04" name="Google Shape;6004;p71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005" name="Google Shape;6005;p71"/>
            <p:cNvGrpSpPr/>
            <p:nvPr/>
          </p:nvGrpSpPr>
          <p:grpSpPr>
            <a:xfrm>
              <a:off x="1" y="-297475"/>
              <a:ext cx="12192000" cy="180000"/>
              <a:chOff x="0" y="-689"/>
              <a:chExt cx="7680" cy="232"/>
            </a:xfrm>
          </p:grpSpPr>
          <p:cxnSp>
            <p:nvCxnSpPr>
              <p:cNvPr id="6006" name="Google Shape;6006;p71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07" name="Google Shape;6007;p71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08" name="Google Shape;6008;p71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09" name="Google Shape;6009;p71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10" name="Google Shape;6010;p71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11" name="Google Shape;6011;p71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12" name="Google Shape;6012;p71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13" name="Google Shape;6013;p71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14" name="Google Shape;6014;p71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15" name="Google Shape;6015;p71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16" name="Google Shape;6016;p71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17" name="Google Shape;6017;p71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18" name="Google Shape;6018;p71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19" name="Google Shape;6019;p71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20" name="Google Shape;6020;p71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21" name="Google Shape;6021;p71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22" name="Google Shape;6022;p71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23" name="Google Shape;6023;p71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24" name="Google Shape;6024;p71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25" name="Google Shape;6025;p71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26" name="Google Shape;6026;p71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27" name="Google Shape;6027;p71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28" name="Google Shape;6028;p71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29" name="Google Shape;6029;p71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30" name="Google Shape;6030;p71"/>
              <p:cNvCxnSpPr/>
              <p:nvPr/>
            </p:nvCxnSpPr>
            <p:spPr>
              <a:xfrm>
                <a:off x="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31" name="Google Shape;6031;p71"/>
              <p:cNvCxnSpPr/>
              <p:nvPr/>
            </p:nvCxnSpPr>
            <p:spPr>
              <a:xfrm>
                <a:off x="768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032" name="Google Shape;6032;p71"/>
            <p:cNvGrpSpPr/>
            <p:nvPr/>
          </p:nvGrpSpPr>
          <p:grpSpPr>
            <a:xfrm>
              <a:off x="6351" y="6972300"/>
              <a:ext cx="12195174" cy="180000"/>
              <a:chOff x="4" y="-689"/>
              <a:chExt cx="7682" cy="232"/>
            </a:xfrm>
          </p:grpSpPr>
          <p:cxnSp>
            <p:nvCxnSpPr>
              <p:cNvPr id="6033" name="Google Shape;6033;p71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34" name="Google Shape;6034;p71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35" name="Google Shape;6035;p71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36" name="Google Shape;6036;p71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37" name="Google Shape;6037;p71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38" name="Google Shape;6038;p71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39" name="Google Shape;6039;p71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40" name="Google Shape;6040;p71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41" name="Google Shape;6041;p71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42" name="Google Shape;6042;p71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43" name="Google Shape;6043;p71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44" name="Google Shape;6044;p71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45" name="Google Shape;6045;p71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46" name="Google Shape;6046;p71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47" name="Google Shape;6047;p71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48" name="Google Shape;6048;p71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49" name="Google Shape;6049;p71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50" name="Google Shape;6050;p71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51" name="Google Shape;6051;p71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52" name="Google Shape;6052;p71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53" name="Google Shape;6053;p71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54" name="Google Shape;6054;p71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55" name="Google Shape;6055;p71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56" name="Google Shape;6056;p71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57" name="Google Shape;6057;p71"/>
              <p:cNvCxnSpPr/>
              <p:nvPr/>
            </p:nvCxnSpPr>
            <p:spPr>
              <a:xfrm>
                <a:off x="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58" name="Google Shape;6058;p71"/>
              <p:cNvCxnSpPr/>
              <p:nvPr/>
            </p:nvCxnSpPr>
            <p:spPr>
              <a:xfrm>
                <a:off x="768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dark blue">
  <p:cSld name="agenda dark blue">
    <p:bg>
      <p:bgPr>
        <a:solidFill>
          <a:srgbClr val="0F1941"/>
        </a:solidFill>
        <a:effectLst/>
      </p:bgPr>
    </p:bg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4" name="Google Shape;644;p8"/>
          <p:cNvGrpSpPr/>
          <p:nvPr/>
        </p:nvGrpSpPr>
        <p:grpSpPr>
          <a:xfrm>
            <a:off x="762600" y="1665288"/>
            <a:ext cx="6662700" cy="4108450"/>
            <a:chOff x="762600" y="1665288"/>
            <a:chExt cx="6662700" cy="4108450"/>
          </a:xfrm>
        </p:grpSpPr>
        <p:cxnSp>
          <p:nvCxnSpPr>
            <p:cNvPr id="645" name="Google Shape;645;p8"/>
            <p:cNvCxnSpPr/>
            <p:nvPr/>
          </p:nvCxnSpPr>
          <p:spPr>
            <a:xfrm>
              <a:off x="762600" y="1665288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46" name="Google Shape;646;p8"/>
            <p:cNvCxnSpPr/>
            <p:nvPr/>
          </p:nvCxnSpPr>
          <p:spPr>
            <a:xfrm>
              <a:off x="762600" y="2178844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47" name="Google Shape;647;p8"/>
            <p:cNvCxnSpPr/>
            <p:nvPr/>
          </p:nvCxnSpPr>
          <p:spPr>
            <a:xfrm>
              <a:off x="762600" y="2692400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48" name="Google Shape;648;p8"/>
            <p:cNvCxnSpPr/>
            <p:nvPr/>
          </p:nvCxnSpPr>
          <p:spPr>
            <a:xfrm>
              <a:off x="762600" y="3205956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49" name="Google Shape;649;p8"/>
            <p:cNvCxnSpPr/>
            <p:nvPr/>
          </p:nvCxnSpPr>
          <p:spPr>
            <a:xfrm>
              <a:off x="762600" y="3719512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50" name="Google Shape;650;p8"/>
            <p:cNvCxnSpPr/>
            <p:nvPr/>
          </p:nvCxnSpPr>
          <p:spPr>
            <a:xfrm>
              <a:off x="762600" y="4233068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51" name="Google Shape;651;p8"/>
            <p:cNvCxnSpPr/>
            <p:nvPr/>
          </p:nvCxnSpPr>
          <p:spPr>
            <a:xfrm>
              <a:off x="762600" y="4746624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52" name="Google Shape;652;p8"/>
            <p:cNvCxnSpPr/>
            <p:nvPr/>
          </p:nvCxnSpPr>
          <p:spPr>
            <a:xfrm>
              <a:off x="762600" y="5260180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53" name="Google Shape;653;p8"/>
            <p:cNvCxnSpPr/>
            <p:nvPr/>
          </p:nvCxnSpPr>
          <p:spPr>
            <a:xfrm>
              <a:off x="762600" y="5773738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654" name="Google Shape;654;p8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106668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homa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8"/>
          <p:cNvSpPr txBox="1">
            <a:spLocks noGrp="1"/>
          </p:cNvSpPr>
          <p:nvPr>
            <p:ph type="body" idx="1"/>
          </p:nvPr>
        </p:nvSpPr>
        <p:spPr>
          <a:xfrm>
            <a:off x="762601" y="1664551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656" name="Google Shape;656;p8"/>
          <p:cNvSpPr txBox="1">
            <a:spLocks noGrp="1"/>
          </p:cNvSpPr>
          <p:nvPr>
            <p:ph type="body" idx="2"/>
          </p:nvPr>
        </p:nvSpPr>
        <p:spPr>
          <a:xfrm>
            <a:off x="7043420" y="1664551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657" name="Google Shape;657;p8"/>
          <p:cNvSpPr txBox="1">
            <a:spLocks noGrp="1"/>
          </p:cNvSpPr>
          <p:nvPr>
            <p:ph type="body" idx="3"/>
          </p:nvPr>
        </p:nvSpPr>
        <p:spPr>
          <a:xfrm>
            <a:off x="762601" y="2178187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658" name="Google Shape;658;p8"/>
          <p:cNvSpPr txBox="1">
            <a:spLocks noGrp="1"/>
          </p:cNvSpPr>
          <p:nvPr>
            <p:ph type="body" idx="4"/>
          </p:nvPr>
        </p:nvSpPr>
        <p:spPr>
          <a:xfrm>
            <a:off x="7043420" y="2177858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659" name="Google Shape;659;p8"/>
          <p:cNvSpPr txBox="1">
            <a:spLocks noGrp="1"/>
          </p:cNvSpPr>
          <p:nvPr>
            <p:ph type="body" idx="5"/>
          </p:nvPr>
        </p:nvSpPr>
        <p:spPr>
          <a:xfrm>
            <a:off x="762601" y="2691823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660" name="Google Shape;660;p8"/>
          <p:cNvSpPr txBox="1">
            <a:spLocks noGrp="1"/>
          </p:cNvSpPr>
          <p:nvPr>
            <p:ph type="body" idx="6"/>
          </p:nvPr>
        </p:nvSpPr>
        <p:spPr>
          <a:xfrm>
            <a:off x="7043420" y="2692668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661" name="Google Shape;661;p8"/>
          <p:cNvSpPr txBox="1">
            <a:spLocks noGrp="1"/>
          </p:cNvSpPr>
          <p:nvPr>
            <p:ph type="body" idx="7"/>
          </p:nvPr>
        </p:nvSpPr>
        <p:spPr>
          <a:xfrm>
            <a:off x="762601" y="3205459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662" name="Google Shape;662;p8"/>
          <p:cNvSpPr txBox="1">
            <a:spLocks noGrp="1"/>
          </p:cNvSpPr>
          <p:nvPr>
            <p:ph type="body" idx="8"/>
          </p:nvPr>
        </p:nvSpPr>
        <p:spPr>
          <a:xfrm>
            <a:off x="7043420" y="3205975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663" name="Google Shape;663;p8"/>
          <p:cNvSpPr txBox="1">
            <a:spLocks noGrp="1"/>
          </p:cNvSpPr>
          <p:nvPr>
            <p:ph type="body" idx="9"/>
          </p:nvPr>
        </p:nvSpPr>
        <p:spPr>
          <a:xfrm>
            <a:off x="762601" y="3719095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664" name="Google Shape;664;p8"/>
          <p:cNvSpPr txBox="1">
            <a:spLocks noGrp="1"/>
          </p:cNvSpPr>
          <p:nvPr>
            <p:ph type="body" idx="13"/>
          </p:nvPr>
        </p:nvSpPr>
        <p:spPr>
          <a:xfrm>
            <a:off x="7043420" y="3718578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665" name="Google Shape;665;p8"/>
          <p:cNvSpPr txBox="1">
            <a:spLocks noGrp="1"/>
          </p:cNvSpPr>
          <p:nvPr>
            <p:ph type="body" idx="14"/>
          </p:nvPr>
        </p:nvSpPr>
        <p:spPr>
          <a:xfrm>
            <a:off x="762601" y="4232731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666" name="Google Shape;666;p8"/>
          <p:cNvSpPr txBox="1">
            <a:spLocks noGrp="1"/>
          </p:cNvSpPr>
          <p:nvPr>
            <p:ph type="body" idx="15"/>
          </p:nvPr>
        </p:nvSpPr>
        <p:spPr>
          <a:xfrm>
            <a:off x="7043420" y="4231885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667" name="Google Shape;667;p8"/>
          <p:cNvSpPr txBox="1">
            <a:spLocks noGrp="1"/>
          </p:cNvSpPr>
          <p:nvPr>
            <p:ph type="body" idx="16"/>
          </p:nvPr>
        </p:nvSpPr>
        <p:spPr>
          <a:xfrm>
            <a:off x="762601" y="4746367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668" name="Google Shape;668;p8"/>
          <p:cNvSpPr txBox="1">
            <a:spLocks noGrp="1"/>
          </p:cNvSpPr>
          <p:nvPr>
            <p:ph type="body" idx="17"/>
          </p:nvPr>
        </p:nvSpPr>
        <p:spPr>
          <a:xfrm>
            <a:off x="7043420" y="4746695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669" name="Google Shape;669;p8"/>
          <p:cNvSpPr txBox="1">
            <a:spLocks noGrp="1"/>
          </p:cNvSpPr>
          <p:nvPr>
            <p:ph type="body" idx="18"/>
          </p:nvPr>
        </p:nvSpPr>
        <p:spPr>
          <a:xfrm>
            <a:off x="762601" y="5260002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670" name="Google Shape;670;p8"/>
          <p:cNvSpPr txBox="1">
            <a:spLocks noGrp="1"/>
          </p:cNvSpPr>
          <p:nvPr>
            <p:ph type="body" idx="19"/>
          </p:nvPr>
        </p:nvSpPr>
        <p:spPr>
          <a:xfrm>
            <a:off x="7043420" y="5260002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671" name="Google Shape;671;p8"/>
          <p:cNvPicPr preferRelativeResize="0"/>
          <p:nvPr/>
        </p:nvPicPr>
        <p:blipFill rotWithShape="1">
          <a:blip r:embed="rId2">
            <a:alphaModFix/>
          </a:blip>
          <a:srcRect r="76333"/>
          <a:stretch/>
        </p:blipFill>
        <p:spPr>
          <a:xfrm>
            <a:off x="765176" y="6293935"/>
            <a:ext cx="394495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2" name="Google Shape;672;p8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673" name="Google Shape;673;p8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674" name="Google Shape;674;p8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5" name="Google Shape;675;p8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6" name="Google Shape;676;p8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7" name="Google Shape;677;p8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8" name="Google Shape;678;p8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9" name="Google Shape;679;p8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0" name="Google Shape;680;p8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1" name="Google Shape;681;p8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2" name="Google Shape;682;p8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3" name="Google Shape;683;p8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4" name="Google Shape;684;p8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5" name="Google Shape;685;p8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6" name="Google Shape;686;p8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7" name="Google Shape;687;p8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8" name="Google Shape;688;p8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9" name="Google Shape;689;p8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90" name="Google Shape;690;p8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691" name="Google Shape;691;p8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2" name="Google Shape;692;p8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3" name="Google Shape;693;p8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4" name="Google Shape;694;p8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5" name="Google Shape;695;p8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6" name="Google Shape;696;p8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7" name="Google Shape;697;p8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8" name="Google Shape;698;p8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9" name="Google Shape;699;p8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0" name="Google Shape;700;p8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1" name="Google Shape;701;p8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2" name="Google Shape;702;p8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3" name="Google Shape;703;p8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4" name="Google Shape;704;p8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5" name="Google Shape;705;p8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6" name="Google Shape;706;p8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707" name="Google Shape;707;p8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708" name="Google Shape;708;p8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9" name="Google Shape;709;p8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0" name="Google Shape;710;p8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1" name="Google Shape;711;p8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2" name="Google Shape;712;p8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3" name="Google Shape;713;p8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4" name="Google Shape;714;p8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5" name="Google Shape;715;p8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6" name="Google Shape;716;p8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7" name="Google Shape;717;p8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8" name="Google Shape;718;p8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9" name="Google Shape;719;p8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0" name="Google Shape;720;p8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1" name="Google Shape;721;p8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2" name="Google Shape;722;p8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3" name="Google Shape;723;p8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4" name="Google Shape;724;p8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5" name="Google Shape;725;p8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6" name="Google Shape;726;p8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7" name="Google Shape;727;p8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8" name="Google Shape;728;p8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9" name="Google Shape;729;p8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0" name="Google Shape;730;p8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1" name="Google Shape;731;p8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2" name="Google Shape;732;p8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3" name="Google Shape;733;p8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734" name="Google Shape;734;p8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735" name="Google Shape;735;p8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6" name="Google Shape;736;p8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7" name="Google Shape;737;p8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8" name="Google Shape;738;p8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9" name="Google Shape;739;p8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0" name="Google Shape;740;p8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1" name="Google Shape;741;p8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2" name="Google Shape;742;p8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3" name="Google Shape;743;p8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4" name="Google Shape;744;p8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5" name="Google Shape;745;p8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6" name="Google Shape;746;p8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7" name="Google Shape;747;p8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8" name="Google Shape;748;p8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9" name="Google Shape;749;p8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0" name="Google Shape;750;p8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1" name="Google Shape;751;p8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2" name="Google Shape;752;p8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3" name="Google Shape;753;p8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4" name="Google Shape;754;p8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5" name="Google Shape;755;p8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6" name="Google Shape;756;p8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7" name="Google Shape;757;p8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8" name="Google Shape;758;p8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9" name="Google Shape;759;p8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60" name="Google Shape;760;p8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761" name="Google Shape;761;p8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8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763" name="Google Shape;763;p8"/>
          <p:cNvSpPr txBox="1"/>
          <p:nvPr/>
        </p:nvSpPr>
        <p:spPr>
          <a:xfrm>
            <a:off x="11157001" y="6356358"/>
            <a:ext cx="6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turquoise: arrow right">
  <p:cSld name="title slide turquoise: arrow right">
    <p:bg>
      <p:bgPr>
        <a:solidFill>
          <a:srgbClr val="6BA5B4"/>
        </a:solidFill>
        <a:effectLst/>
      </p:bgPr>
    </p:bg>
    <p:spTree>
      <p:nvGrpSpPr>
        <p:cNvPr id="1" name="Shape 6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0" name="Google Shape;6060;p72"/>
          <p:cNvSpPr txBox="1">
            <a:spLocks noGrp="1"/>
          </p:cNvSpPr>
          <p:nvPr>
            <p:ph type="subTitle" idx="1"/>
          </p:nvPr>
        </p:nvSpPr>
        <p:spPr>
          <a:xfrm>
            <a:off x="762000" y="3407410"/>
            <a:ext cx="7061201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061" name="Google Shape;6061;p72"/>
          <p:cNvSpPr txBox="1">
            <a:spLocks noGrp="1"/>
          </p:cNvSpPr>
          <p:nvPr>
            <p:ph type="ctrTitle"/>
          </p:nvPr>
        </p:nvSpPr>
        <p:spPr>
          <a:xfrm>
            <a:off x="762000" y="1563687"/>
            <a:ext cx="7061200" cy="184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Tahoma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2" name="Google Shape;6062;p72"/>
          <p:cNvSpPr txBox="1">
            <a:spLocks noGrp="1"/>
          </p:cNvSpPr>
          <p:nvPr>
            <p:ph type="body" idx="2"/>
          </p:nvPr>
        </p:nvSpPr>
        <p:spPr>
          <a:xfrm>
            <a:off x="762000" y="5393690"/>
            <a:ext cx="7061201" cy="581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0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6063" name="Google Shape;6063;p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5175" y="6293935"/>
            <a:ext cx="1666875" cy="257580"/>
          </a:xfrm>
          <a:prstGeom prst="rect">
            <a:avLst/>
          </a:prstGeom>
          <a:noFill/>
          <a:ln>
            <a:noFill/>
          </a:ln>
        </p:spPr>
      </p:pic>
      <p:sp>
        <p:nvSpPr>
          <p:cNvPr id="6064" name="Google Shape;6064;p72"/>
          <p:cNvSpPr/>
          <p:nvPr/>
        </p:nvSpPr>
        <p:spPr>
          <a:xfrm>
            <a:off x="6189664" y="0"/>
            <a:ext cx="2725738" cy="1934619"/>
          </a:xfrm>
          <a:custGeom>
            <a:avLst/>
            <a:gdLst/>
            <a:ahLst/>
            <a:cxnLst/>
            <a:rect l="l" t="t" r="r" b="b"/>
            <a:pathLst>
              <a:path w="2725738" h="1934619" extrusionOk="0">
                <a:moveTo>
                  <a:pt x="1202078" y="0"/>
                </a:moveTo>
                <a:lnTo>
                  <a:pt x="2224120" y="0"/>
                </a:lnTo>
                <a:lnTo>
                  <a:pt x="2290810" y="64887"/>
                </a:lnTo>
                <a:cubicBezTo>
                  <a:pt x="2617279" y="382526"/>
                  <a:pt x="2617279" y="382526"/>
                  <a:pt x="2617279" y="382526"/>
                </a:cubicBezTo>
                <a:cubicBezTo>
                  <a:pt x="2677217" y="448264"/>
                  <a:pt x="2725738" y="536868"/>
                  <a:pt x="2725738" y="634046"/>
                </a:cubicBezTo>
                <a:cubicBezTo>
                  <a:pt x="2725738" y="734083"/>
                  <a:pt x="2677217" y="822686"/>
                  <a:pt x="2617279" y="888424"/>
                </a:cubicBezTo>
                <a:cubicBezTo>
                  <a:pt x="1604047" y="1837341"/>
                  <a:pt x="1604047" y="1837341"/>
                  <a:pt x="1604047" y="1837341"/>
                </a:cubicBezTo>
                <a:cubicBezTo>
                  <a:pt x="1461338" y="1971675"/>
                  <a:pt x="1235858" y="1965959"/>
                  <a:pt x="1104566" y="1825908"/>
                </a:cubicBezTo>
                <a:cubicBezTo>
                  <a:pt x="970420" y="1685857"/>
                  <a:pt x="976128" y="1460061"/>
                  <a:pt x="1115983" y="1328584"/>
                </a:cubicBezTo>
                <a:cubicBezTo>
                  <a:pt x="1481317" y="977028"/>
                  <a:pt x="1481317" y="977028"/>
                  <a:pt x="1481317" y="977028"/>
                </a:cubicBezTo>
                <a:cubicBezTo>
                  <a:pt x="348210" y="977028"/>
                  <a:pt x="348210" y="977028"/>
                  <a:pt x="348210" y="977028"/>
                </a:cubicBezTo>
                <a:cubicBezTo>
                  <a:pt x="156980" y="977028"/>
                  <a:pt x="0" y="834119"/>
                  <a:pt x="0" y="639763"/>
                </a:cubicBezTo>
                <a:cubicBezTo>
                  <a:pt x="0" y="448264"/>
                  <a:pt x="156980" y="302497"/>
                  <a:pt x="348210" y="302497"/>
                </a:cubicBezTo>
                <a:cubicBezTo>
                  <a:pt x="1504151" y="302497"/>
                  <a:pt x="1504151" y="302497"/>
                  <a:pt x="1504151" y="302497"/>
                </a:cubicBezTo>
                <a:cubicBezTo>
                  <a:pt x="1358588" y="156730"/>
                  <a:pt x="1267611" y="65625"/>
                  <a:pt x="1210751" y="868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065" name="Google Shape;6065;p72"/>
          <p:cNvSpPr/>
          <p:nvPr/>
        </p:nvSpPr>
        <p:spPr>
          <a:xfrm>
            <a:off x="8070852" y="1330325"/>
            <a:ext cx="2714625" cy="2667000"/>
          </a:xfrm>
          <a:custGeom>
            <a:avLst/>
            <a:gdLst/>
            <a:ahLst/>
            <a:cxnLst/>
            <a:rect l="l" t="t" r="r" b="b"/>
            <a:pathLst>
              <a:path w="951" h="933" extrusionOk="0">
                <a:moveTo>
                  <a:pt x="951" y="464"/>
                </a:moveTo>
                <a:cubicBezTo>
                  <a:pt x="951" y="464"/>
                  <a:pt x="951" y="464"/>
                  <a:pt x="951" y="464"/>
                </a:cubicBezTo>
                <a:cubicBezTo>
                  <a:pt x="951" y="499"/>
                  <a:pt x="936" y="531"/>
                  <a:pt x="914" y="553"/>
                </a:cubicBezTo>
                <a:cubicBezTo>
                  <a:pt x="914" y="553"/>
                  <a:pt x="914" y="553"/>
                  <a:pt x="914" y="553"/>
                </a:cubicBezTo>
                <a:cubicBezTo>
                  <a:pt x="560" y="886"/>
                  <a:pt x="560" y="886"/>
                  <a:pt x="560" y="886"/>
                </a:cubicBezTo>
                <a:cubicBezTo>
                  <a:pt x="511" y="933"/>
                  <a:pt x="433" y="930"/>
                  <a:pt x="386" y="881"/>
                </a:cubicBezTo>
                <a:cubicBezTo>
                  <a:pt x="340" y="832"/>
                  <a:pt x="342" y="756"/>
                  <a:pt x="391" y="709"/>
                </a:cubicBezTo>
                <a:cubicBezTo>
                  <a:pt x="519" y="588"/>
                  <a:pt x="519" y="588"/>
                  <a:pt x="519" y="588"/>
                </a:cubicBezTo>
                <a:cubicBezTo>
                  <a:pt x="123" y="588"/>
                  <a:pt x="123" y="588"/>
                  <a:pt x="123" y="588"/>
                </a:cubicBezTo>
                <a:cubicBezTo>
                  <a:pt x="55" y="588"/>
                  <a:pt x="0" y="533"/>
                  <a:pt x="0" y="466"/>
                </a:cubicBezTo>
                <a:cubicBezTo>
                  <a:pt x="0" y="398"/>
                  <a:pt x="55" y="343"/>
                  <a:pt x="123" y="343"/>
                </a:cubicBezTo>
                <a:cubicBezTo>
                  <a:pt x="527" y="343"/>
                  <a:pt x="527" y="343"/>
                  <a:pt x="527" y="343"/>
                </a:cubicBezTo>
                <a:cubicBezTo>
                  <a:pt x="392" y="210"/>
                  <a:pt x="392" y="210"/>
                  <a:pt x="392" y="210"/>
                </a:cubicBezTo>
                <a:cubicBezTo>
                  <a:pt x="343" y="163"/>
                  <a:pt x="343" y="85"/>
                  <a:pt x="390" y="37"/>
                </a:cubicBezTo>
                <a:cubicBezTo>
                  <a:pt x="414" y="12"/>
                  <a:pt x="445" y="0"/>
                  <a:pt x="477" y="0"/>
                </a:cubicBezTo>
                <a:cubicBezTo>
                  <a:pt x="508" y="0"/>
                  <a:pt x="539" y="11"/>
                  <a:pt x="563" y="35"/>
                </a:cubicBezTo>
                <a:cubicBezTo>
                  <a:pt x="914" y="377"/>
                  <a:pt x="914" y="377"/>
                  <a:pt x="914" y="377"/>
                </a:cubicBezTo>
                <a:cubicBezTo>
                  <a:pt x="914" y="377"/>
                  <a:pt x="914" y="377"/>
                  <a:pt x="914" y="377"/>
                </a:cubicBezTo>
                <a:cubicBezTo>
                  <a:pt x="936" y="399"/>
                  <a:pt x="951" y="430"/>
                  <a:pt x="951" y="4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066" name="Google Shape;6066;p72"/>
          <p:cNvSpPr/>
          <p:nvPr/>
        </p:nvSpPr>
        <p:spPr>
          <a:xfrm>
            <a:off x="10094915" y="3205163"/>
            <a:ext cx="2090735" cy="2627164"/>
          </a:xfrm>
          <a:custGeom>
            <a:avLst/>
            <a:gdLst/>
            <a:ahLst/>
            <a:cxnLst/>
            <a:rect l="l" t="t" r="r" b="b"/>
            <a:pathLst>
              <a:path w="2090735" h="2627164" extrusionOk="0">
                <a:moveTo>
                  <a:pt x="1361433" y="0"/>
                </a:moveTo>
                <a:cubicBezTo>
                  <a:pt x="1449912" y="0"/>
                  <a:pt x="1538391" y="31440"/>
                  <a:pt x="1606891" y="97178"/>
                </a:cubicBezTo>
                <a:cubicBezTo>
                  <a:pt x="1794195" y="280995"/>
                  <a:pt x="1946380" y="430346"/>
                  <a:pt x="2070030" y="551694"/>
                </a:cubicBezTo>
                <a:lnTo>
                  <a:pt x="2090735" y="572014"/>
                </a:lnTo>
                <a:lnTo>
                  <a:pt x="2090735" y="2065811"/>
                </a:lnTo>
                <a:lnTo>
                  <a:pt x="2021725" y="2130819"/>
                </a:lnTo>
                <a:cubicBezTo>
                  <a:pt x="1595474" y="2532349"/>
                  <a:pt x="1595474" y="2532349"/>
                  <a:pt x="1595474" y="2532349"/>
                </a:cubicBezTo>
                <a:cubicBezTo>
                  <a:pt x="1455621" y="2663825"/>
                  <a:pt x="1232996" y="2658109"/>
                  <a:pt x="1101705" y="2518058"/>
                </a:cubicBezTo>
                <a:cubicBezTo>
                  <a:pt x="970414" y="2378007"/>
                  <a:pt x="973268" y="2157927"/>
                  <a:pt x="1115976" y="2026451"/>
                </a:cubicBezTo>
                <a:cubicBezTo>
                  <a:pt x="1481308" y="1680611"/>
                  <a:pt x="1481308" y="1680611"/>
                  <a:pt x="1481308" y="1680611"/>
                </a:cubicBezTo>
                <a:cubicBezTo>
                  <a:pt x="348207" y="1680611"/>
                  <a:pt x="348207" y="1680611"/>
                  <a:pt x="348207" y="1680611"/>
                </a:cubicBezTo>
                <a:cubicBezTo>
                  <a:pt x="156979" y="1680611"/>
                  <a:pt x="0" y="1526269"/>
                  <a:pt x="0" y="1331913"/>
                </a:cubicBezTo>
                <a:cubicBezTo>
                  <a:pt x="0" y="1140415"/>
                  <a:pt x="156979" y="986073"/>
                  <a:pt x="348207" y="986073"/>
                </a:cubicBezTo>
                <a:cubicBezTo>
                  <a:pt x="1504141" y="986073"/>
                  <a:pt x="1504141" y="986073"/>
                  <a:pt x="1504141" y="986073"/>
                </a:cubicBezTo>
                <a:cubicBezTo>
                  <a:pt x="1115976" y="603076"/>
                  <a:pt x="1115976" y="603076"/>
                  <a:pt x="1115976" y="603076"/>
                </a:cubicBezTo>
                <a:cubicBezTo>
                  <a:pt x="978976" y="465884"/>
                  <a:pt x="976122" y="242946"/>
                  <a:pt x="1113122" y="105753"/>
                </a:cubicBezTo>
                <a:cubicBezTo>
                  <a:pt x="1181621" y="34298"/>
                  <a:pt x="1270100" y="0"/>
                  <a:pt x="13614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6067" name="Google Shape;6067;p72"/>
          <p:cNvGrpSpPr/>
          <p:nvPr/>
        </p:nvGrpSpPr>
        <p:grpSpPr>
          <a:xfrm>
            <a:off x="-294300" y="-297475"/>
            <a:ext cx="12780600" cy="7449775"/>
            <a:chOff x="-294300" y="-297475"/>
            <a:chExt cx="12780600" cy="7449775"/>
          </a:xfrm>
        </p:grpSpPr>
        <p:grpSp>
          <p:nvGrpSpPr>
            <p:cNvPr id="6068" name="Google Shape;6068;p72"/>
            <p:cNvGrpSpPr/>
            <p:nvPr/>
          </p:nvGrpSpPr>
          <p:grpSpPr>
            <a:xfrm>
              <a:off x="-294300" y="0"/>
              <a:ext cx="180000" cy="6858000"/>
              <a:chOff x="-232" y="0"/>
              <a:chExt cx="232" cy="4320"/>
            </a:xfrm>
          </p:grpSpPr>
          <p:cxnSp>
            <p:nvCxnSpPr>
              <p:cNvPr id="6069" name="Google Shape;6069;p72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70" name="Google Shape;6070;p72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71" name="Google Shape;6071;p72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72" name="Google Shape;6072;p72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73" name="Google Shape;6073;p72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74" name="Google Shape;6074;p72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75" name="Google Shape;6075;p72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76" name="Google Shape;6076;p72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77" name="Google Shape;6077;p72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78" name="Google Shape;6078;p72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79" name="Google Shape;6079;p72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80" name="Google Shape;6080;p72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81" name="Google Shape;6081;p72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82" name="Google Shape;6082;p72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83" name="Google Shape;6083;p72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84" name="Google Shape;6084;p72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085" name="Google Shape;6085;p72"/>
            <p:cNvGrpSpPr/>
            <p:nvPr/>
          </p:nvGrpSpPr>
          <p:grpSpPr>
            <a:xfrm>
              <a:off x="12306300" y="0"/>
              <a:ext cx="180000" cy="6858000"/>
              <a:chOff x="-232" y="0"/>
              <a:chExt cx="232" cy="4320"/>
            </a:xfrm>
          </p:grpSpPr>
          <p:cxnSp>
            <p:nvCxnSpPr>
              <p:cNvPr id="6086" name="Google Shape;6086;p72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87" name="Google Shape;6087;p72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88" name="Google Shape;6088;p72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89" name="Google Shape;6089;p72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90" name="Google Shape;6090;p72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91" name="Google Shape;6091;p72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92" name="Google Shape;6092;p72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93" name="Google Shape;6093;p72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94" name="Google Shape;6094;p72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95" name="Google Shape;6095;p72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96" name="Google Shape;6096;p72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97" name="Google Shape;6097;p72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98" name="Google Shape;6098;p72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99" name="Google Shape;6099;p72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00" name="Google Shape;6100;p72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01" name="Google Shape;6101;p72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102" name="Google Shape;6102;p72"/>
            <p:cNvGrpSpPr/>
            <p:nvPr/>
          </p:nvGrpSpPr>
          <p:grpSpPr>
            <a:xfrm>
              <a:off x="1" y="-297475"/>
              <a:ext cx="12192000" cy="180000"/>
              <a:chOff x="0" y="-689"/>
              <a:chExt cx="7680" cy="232"/>
            </a:xfrm>
          </p:grpSpPr>
          <p:cxnSp>
            <p:nvCxnSpPr>
              <p:cNvPr id="6103" name="Google Shape;6103;p72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04" name="Google Shape;6104;p72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05" name="Google Shape;6105;p72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06" name="Google Shape;6106;p72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07" name="Google Shape;6107;p72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08" name="Google Shape;6108;p72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09" name="Google Shape;6109;p72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10" name="Google Shape;6110;p72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11" name="Google Shape;6111;p72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12" name="Google Shape;6112;p72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13" name="Google Shape;6113;p72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14" name="Google Shape;6114;p72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15" name="Google Shape;6115;p72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16" name="Google Shape;6116;p72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17" name="Google Shape;6117;p72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18" name="Google Shape;6118;p72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19" name="Google Shape;6119;p72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20" name="Google Shape;6120;p72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21" name="Google Shape;6121;p72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22" name="Google Shape;6122;p72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23" name="Google Shape;6123;p72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24" name="Google Shape;6124;p72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25" name="Google Shape;6125;p72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26" name="Google Shape;6126;p72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27" name="Google Shape;6127;p72"/>
              <p:cNvCxnSpPr/>
              <p:nvPr/>
            </p:nvCxnSpPr>
            <p:spPr>
              <a:xfrm>
                <a:off x="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28" name="Google Shape;6128;p72"/>
              <p:cNvCxnSpPr/>
              <p:nvPr/>
            </p:nvCxnSpPr>
            <p:spPr>
              <a:xfrm>
                <a:off x="768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129" name="Google Shape;6129;p72"/>
            <p:cNvGrpSpPr/>
            <p:nvPr/>
          </p:nvGrpSpPr>
          <p:grpSpPr>
            <a:xfrm>
              <a:off x="6351" y="6972300"/>
              <a:ext cx="12195174" cy="180000"/>
              <a:chOff x="4" y="-689"/>
              <a:chExt cx="7682" cy="232"/>
            </a:xfrm>
          </p:grpSpPr>
          <p:cxnSp>
            <p:nvCxnSpPr>
              <p:cNvPr id="6130" name="Google Shape;6130;p72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31" name="Google Shape;6131;p72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32" name="Google Shape;6132;p72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33" name="Google Shape;6133;p72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34" name="Google Shape;6134;p72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35" name="Google Shape;6135;p72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36" name="Google Shape;6136;p72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37" name="Google Shape;6137;p72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38" name="Google Shape;6138;p72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39" name="Google Shape;6139;p72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40" name="Google Shape;6140;p72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41" name="Google Shape;6141;p72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42" name="Google Shape;6142;p72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43" name="Google Shape;6143;p72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44" name="Google Shape;6144;p72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45" name="Google Shape;6145;p72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46" name="Google Shape;6146;p72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47" name="Google Shape;6147;p72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48" name="Google Shape;6148;p72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49" name="Google Shape;6149;p72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50" name="Google Shape;6150;p72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51" name="Google Shape;6151;p72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52" name="Google Shape;6152;p72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53" name="Google Shape;6153;p72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54" name="Google Shape;6154;p72"/>
              <p:cNvCxnSpPr/>
              <p:nvPr/>
            </p:nvCxnSpPr>
            <p:spPr>
              <a:xfrm>
                <a:off x="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55" name="Google Shape;6155;p72"/>
              <p:cNvCxnSpPr/>
              <p:nvPr/>
            </p:nvCxnSpPr>
            <p:spPr>
              <a:xfrm>
                <a:off x="768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turqouise: arrows up">
  <p:cSld name="title slide turqouise: arrows up">
    <p:bg>
      <p:bgPr>
        <a:solidFill>
          <a:srgbClr val="6BA5B4"/>
        </a:solidFill>
        <a:effectLst/>
      </p:bgPr>
    </p:bg>
    <p:spTree>
      <p:nvGrpSpPr>
        <p:cNvPr id="1" name="Shape 6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7" name="Google Shape;6157;p73"/>
          <p:cNvSpPr/>
          <p:nvPr/>
        </p:nvSpPr>
        <p:spPr>
          <a:xfrm>
            <a:off x="6261100" y="3133725"/>
            <a:ext cx="2641600" cy="2708275"/>
          </a:xfrm>
          <a:custGeom>
            <a:avLst/>
            <a:gdLst/>
            <a:ahLst/>
            <a:cxnLst/>
            <a:rect l="l" t="t" r="r" b="b"/>
            <a:pathLst>
              <a:path w="932" h="955" extrusionOk="0">
                <a:moveTo>
                  <a:pt x="464" y="0"/>
                </a:moveTo>
                <a:cubicBezTo>
                  <a:pt x="464" y="0"/>
                  <a:pt x="464" y="0"/>
                  <a:pt x="464" y="0"/>
                </a:cubicBezTo>
                <a:cubicBezTo>
                  <a:pt x="499" y="0"/>
                  <a:pt x="530" y="17"/>
                  <a:pt x="553" y="37"/>
                </a:cubicBezTo>
                <a:cubicBezTo>
                  <a:pt x="553" y="37"/>
                  <a:pt x="553" y="37"/>
                  <a:pt x="553" y="37"/>
                </a:cubicBezTo>
                <a:cubicBezTo>
                  <a:pt x="885" y="393"/>
                  <a:pt x="885" y="393"/>
                  <a:pt x="885" y="393"/>
                </a:cubicBezTo>
                <a:cubicBezTo>
                  <a:pt x="932" y="442"/>
                  <a:pt x="930" y="521"/>
                  <a:pt x="880" y="568"/>
                </a:cubicBezTo>
                <a:cubicBezTo>
                  <a:pt x="831" y="614"/>
                  <a:pt x="753" y="613"/>
                  <a:pt x="707" y="564"/>
                </a:cubicBezTo>
                <a:cubicBezTo>
                  <a:pt x="584" y="436"/>
                  <a:pt x="584" y="436"/>
                  <a:pt x="584" y="436"/>
                </a:cubicBezTo>
                <a:cubicBezTo>
                  <a:pt x="584" y="832"/>
                  <a:pt x="584" y="832"/>
                  <a:pt x="584" y="832"/>
                </a:cubicBezTo>
                <a:cubicBezTo>
                  <a:pt x="584" y="900"/>
                  <a:pt x="534" y="955"/>
                  <a:pt x="466" y="955"/>
                </a:cubicBezTo>
                <a:cubicBezTo>
                  <a:pt x="399" y="955"/>
                  <a:pt x="348" y="900"/>
                  <a:pt x="348" y="832"/>
                </a:cubicBezTo>
                <a:cubicBezTo>
                  <a:pt x="348" y="428"/>
                  <a:pt x="348" y="428"/>
                  <a:pt x="348" y="428"/>
                </a:cubicBezTo>
                <a:cubicBezTo>
                  <a:pt x="212" y="563"/>
                  <a:pt x="212" y="563"/>
                  <a:pt x="212" y="563"/>
                </a:cubicBezTo>
                <a:cubicBezTo>
                  <a:pt x="165" y="612"/>
                  <a:pt x="86" y="612"/>
                  <a:pt x="37" y="565"/>
                </a:cubicBezTo>
                <a:cubicBezTo>
                  <a:pt x="13" y="541"/>
                  <a:pt x="0" y="509"/>
                  <a:pt x="0" y="478"/>
                </a:cubicBezTo>
                <a:cubicBezTo>
                  <a:pt x="0" y="447"/>
                  <a:pt x="11" y="413"/>
                  <a:pt x="34" y="390"/>
                </a:cubicBezTo>
                <a:cubicBezTo>
                  <a:pt x="376" y="37"/>
                  <a:pt x="376" y="37"/>
                  <a:pt x="376" y="37"/>
                </a:cubicBezTo>
                <a:cubicBezTo>
                  <a:pt x="376" y="37"/>
                  <a:pt x="376" y="37"/>
                  <a:pt x="376" y="37"/>
                </a:cubicBezTo>
                <a:cubicBezTo>
                  <a:pt x="399" y="17"/>
                  <a:pt x="429" y="0"/>
                  <a:pt x="46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158" name="Google Shape;6158;p73"/>
          <p:cNvSpPr/>
          <p:nvPr/>
        </p:nvSpPr>
        <p:spPr>
          <a:xfrm>
            <a:off x="10126663" y="0"/>
            <a:ext cx="2065337" cy="1960562"/>
          </a:xfrm>
          <a:custGeom>
            <a:avLst/>
            <a:gdLst/>
            <a:ahLst/>
            <a:cxnLst/>
            <a:rect l="l" t="t" r="r" b="b"/>
            <a:pathLst>
              <a:path w="2065337" h="1960562" extrusionOk="0">
                <a:moveTo>
                  <a:pt x="454299" y="0"/>
                </a:moveTo>
                <a:lnTo>
                  <a:pt x="2065337" y="0"/>
                </a:lnTo>
                <a:lnTo>
                  <a:pt x="2065337" y="902300"/>
                </a:lnTo>
                <a:lnTo>
                  <a:pt x="2060989" y="899839"/>
                </a:lnTo>
                <a:cubicBezTo>
                  <a:pt x="2042283" y="886633"/>
                  <a:pt x="2024624" y="871337"/>
                  <a:pt x="2008336" y="853958"/>
                </a:cubicBezTo>
                <a:cubicBezTo>
                  <a:pt x="1665588" y="487927"/>
                  <a:pt x="1665588" y="487927"/>
                  <a:pt x="1665588" y="487927"/>
                </a:cubicBezTo>
                <a:cubicBezTo>
                  <a:pt x="1665588" y="1614394"/>
                  <a:pt x="1665588" y="1614394"/>
                  <a:pt x="1665588" y="1614394"/>
                </a:cubicBezTo>
                <a:cubicBezTo>
                  <a:pt x="1665588" y="1807340"/>
                  <a:pt x="1512625" y="1960562"/>
                  <a:pt x="1320007" y="1960562"/>
                </a:cubicBezTo>
                <a:cubicBezTo>
                  <a:pt x="1130220" y="1960562"/>
                  <a:pt x="977258" y="1807340"/>
                  <a:pt x="977258" y="1614394"/>
                </a:cubicBezTo>
                <a:cubicBezTo>
                  <a:pt x="977258" y="465227"/>
                  <a:pt x="977258" y="465227"/>
                  <a:pt x="977258" y="465227"/>
                </a:cubicBezTo>
                <a:cubicBezTo>
                  <a:pt x="594853" y="851120"/>
                  <a:pt x="594853" y="851120"/>
                  <a:pt x="594853" y="851120"/>
                </a:cubicBezTo>
                <a:cubicBezTo>
                  <a:pt x="461719" y="987318"/>
                  <a:pt x="240774" y="990155"/>
                  <a:pt x="104807" y="856795"/>
                </a:cubicBezTo>
                <a:cubicBezTo>
                  <a:pt x="33992" y="788696"/>
                  <a:pt x="0" y="697898"/>
                  <a:pt x="0" y="607100"/>
                </a:cubicBezTo>
                <a:cubicBezTo>
                  <a:pt x="0" y="521976"/>
                  <a:pt x="31159" y="434015"/>
                  <a:pt x="96309" y="365917"/>
                </a:cubicBezTo>
                <a:cubicBezTo>
                  <a:pt x="217758" y="241779"/>
                  <a:pt x="324026" y="133158"/>
                  <a:pt x="417011" y="38114"/>
                </a:cubicBezTo>
                <a:close/>
              </a:path>
            </a:pathLst>
          </a:custGeom>
          <a:solidFill>
            <a:srgbClr val="0F194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159" name="Google Shape;6159;p73"/>
          <p:cNvSpPr/>
          <p:nvPr/>
        </p:nvSpPr>
        <p:spPr>
          <a:xfrm>
            <a:off x="8267700" y="1273175"/>
            <a:ext cx="2640013" cy="2697163"/>
          </a:xfrm>
          <a:custGeom>
            <a:avLst/>
            <a:gdLst/>
            <a:ahLst/>
            <a:cxnLst/>
            <a:rect l="l" t="t" r="r" b="b"/>
            <a:pathLst>
              <a:path w="932" h="951" extrusionOk="0">
                <a:moveTo>
                  <a:pt x="464" y="0"/>
                </a:moveTo>
                <a:cubicBezTo>
                  <a:pt x="464" y="0"/>
                  <a:pt x="464" y="0"/>
                  <a:pt x="464" y="0"/>
                </a:cubicBezTo>
                <a:cubicBezTo>
                  <a:pt x="499" y="0"/>
                  <a:pt x="531" y="15"/>
                  <a:pt x="553" y="38"/>
                </a:cubicBezTo>
                <a:cubicBezTo>
                  <a:pt x="553" y="38"/>
                  <a:pt x="553" y="38"/>
                  <a:pt x="553" y="38"/>
                </a:cubicBezTo>
                <a:cubicBezTo>
                  <a:pt x="886" y="392"/>
                  <a:pt x="886" y="392"/>
                  <a:pt x="886" y="392"/>
                </a:cubicBezTo>
                <a:cubicBezTo>
                  <a:pt x="932" y="441"/>
                  <a:pt x="930" y="519"/>
                  <a:pt x="881" y="565"/>
                </a:cubicBezTo>
                <a:cubicBezTo>
                  <a:pt x="832" y="612"/>
                  <a:pt x="756" y="610"/>
                  <a:pt x="709" y="561"/>
                </a:cubicBezTo>
                <a:cubicBezTo>
                  <a:pt x="588" y="432"/>
                  <a:pt x="588" y="432"/>
                  <a:pt x="588" y="432"/>
                </a:cubicBezTo>
                <a:cubicBezTo>
                  <a:pt x="588" y="829"/>
                  <a:pt x="588" y="829"/>
                  <a:pt x="588" y="829"/>
                </a:cubicBezTo>
                <a:cubicBezTo>
                  <a:pt x="588" y="897"/>
                  <a:pt x="533" y="951"/>
                  <a:pt x="466" y="951"/>
                </a:cubicBezTo>
                <a:cubicBezTo>
                  <a:pt x="398" y="951"/>
                  <a:pt x="343" y="897"/>
                  <a:pt x="343" y="829"/>
                </a:cubicBezTo>
                <a:cubicBezTo>
                  <a:pt x="343" y="424"/>
                  <a:pt x="343" y="424"/>
                  <a:pt x="343" y="424"/>
                </a:cubicBezTo>
                <a:cubicBezTo>
                  <a:pt x="210" y="560"/>
                  <a:pt x="210" y="560"/>
                  <a:pt x="210" y="560"/>
                </a:cubicBezTo>
                <a:cubicBezTo>
                  <a:pt x="163" y="608"/>
                  <a:pt x="85" y="609"/>
                  <a:pt x="37" y="562"/>
                </a:cubicBezTo>
                <a:cubicBezTo>
                  <a:pt x="12" y="538"/>
                  <a:pt x="0" y="506"/>
                  <a:pt x="0" y="474"/>
                </a:cubicBezTo>
                <a:cubicBezTo>
                  <a:pt x="0" y="443"/>
                  <a:pt x="11" y="412"/>
                  <a:pt x="34" y="388"/>
                </a:cubicBezTo>
                <a:cubicBezTo>
                  <a:pt x="377" y="38"/>
                  <a:pt x="377" y="38"/>
                  <a:pt x="377" y="38"/>
                </a:cubicBezTo>
                <a:cubicBezTo>
                  <a:pt x="377" y="38"/>
                  <a:pt x="377" y="38"/>
                  <a:pt x="377" y="38"/>
                </a:cubicBezTo>
                <a:cubicBezTo>
                  <a:pt x="399" y="15"/>
                  <a:pt x="430" y="0"/>
                  <a:pt x="46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160" name="Google Shape;6160;p73"/>
          <p:cNvSpPr txBox="1">
            <a:spLocks noGrp="1"/>
          </p:cNvSpPr>
          <p:nvPr>
            <p:ph type="subTitle" idx="1"/>
          </p:nvPr>
        </p:nvSpPr>
        <p:spPr>
          <a:xfrm>
            <a:off x="762000" y="3407410"/>
            <a:ext cx="7061201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161" name="Google Shape;6161;p73"/>
          <p:cNvSpPr txBox="1">
            <a:spLocks noGrp="1"/>
          </p:cNvSpPr>
          <p:nvPr>
            <p:ph type="ctrTitle"/>
          </p:nvPr>
        </p:nvSpPr>
        <p:spPr>
          <a:xfrm>
            <a:off x="762000" y="1563687"/>
            <a:ext cx="7061200" cy="184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Tahoma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2" name="Google Shape;6162;p73"/>
          <p:cNvSpPr txBox="1">
            <a:spLocks noGrp="1"/>
          </p:cNvSpPr>
          <p:nvPr>
            <p:ph type="body" idx="2"/>
          </p:nvPr>
        </p:nvSpPr>
        <p:spPr>
          <a:xfrm>
            <a:off x="762000" y="5393690"/>
            <a:ext cx="7061201" cy="581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0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6163" name="Google Shape;6163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5175" y="6293935"/>
            <a:ext cx="1666875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64" name="Google Shape;6164;p73"/>
          <p:cNvGrpSpPr/>
          <p:nvPr/>
        </p:nvGrpSpPr>
        <p:grpSpPr>
          <a:xfrm>
            <a:off x="-294300" y="-297475"/>
            <a:ext cx="12780600" cy="7449775"/>
            <a:chOff x="-294300" y="-297475"/>
            <a:chExt cx="12780600" cy="7449775"/>
          </a:xfrm>
        </p:grpSpPr>
        <p:grpSp>
          <p:nvGrpSpPr>
            <p:cNvPr id="6165" name="Google Shape;6165;p73"/>
            <p:cNvGrpSpPr/>
            <p:nvPr/>
          </p:nvGrpSpPr>
          <p:grpSpPr>
            <a:xfrm>
              <a:off x="-294300" y="0"/>
              <a:ext cx="180000" cy="6858000"/>
              <a:chOff x="-232" y="0"/>
              <a:chExt cx="232" cy="4320"/>
            </a:xfrm>
          </p:grpSpPr>
          <p:cxnSp>
            <p:nvCxnSpPr>
              <p:cNvPr id="6166" name="Google Shape;6166;p73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67" name="Google Shape;6167;p73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68" name="Google Shape;6168;p73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69" name="Google Shape;6169;p73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70" name="Google Shape;6170;p73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71" name="Google Shape;6171;p73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72" name="Google Shape;6172;p73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73" name="Google Shape;6173;p73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74" name="Google Shape;6174;p73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75" name="Google Shape;6175;p73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76" name="Google Shape;6176;p73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77" name="Google Shape;6177;p73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78" name="Google Shape;6178;p73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79" name="Google Shape;6179;p73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80" name="Google Shape;6180;p73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81" name="Google Shape;6181;p73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182" name="Google Shape;6182;p73"/>
            <p:cNvGrpSpPr/>
            <p:nvPr/>
          </p:nvGrpSpPr>
          <p:grpSpPr>
            <a:xfrm>
              <a:off x="12306300" y="0"/>
              <a:ext cx="180000" cy="6858000"/>
              <a:chOff x="-232" y="0"/>
              <a:chExt cx="232" cy="4320"/>
            </a:xfrm>
          </p:grpSpPr>
          <p:cxnSp>
            <p:nvCxnSpPr>
              <p:cNvPr id="6183" name="Google Shape;6183;p73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84" name="Google Shape;6184;p73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85" name="Google Shape;6185;p73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86" name="Google Shape;6186;p73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87" name="Google Shape;6187;p73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88" name="Google Shape;6188;p73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89" name="Google Shape;6189;p73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90" name="Google Shape;6190;p73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91" name="Google Shape;6191;p73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92" name="Google Shape;6192;p73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93" name="Google Shape;6193;p73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94" name="Google Shape;6194;p73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95" name="Google Shape;6195;p73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96" name="Google Shape;6196;p73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97" name="Google Shape;6197;p73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98" name="Google Shape;6198;p73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199" name="Google Shape;6199;p73"/>
            <p:cNvGrpSpPr/>
            <p:nvPr/>
          </p:nvGrpSpPr>
          <p:grpSpPr>
            <a:xfrm>
              <a:off x="1" y="-297475"/>
              <a:ext cx="12192000" cy="180000"/>
              <a:chOff x="0" y="-689"/>
              <a:chExt cx="7680" cy="232"/>
            </a:xfrm>
          </p:grpSpPr>
          <p:cxnSp>
            <p:nvCxnSpPr>
              <p:cNvPr id="6200" name="Google Shape;6200;p73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01" name="Google Shape;6201;p73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02" name="Google Shape;6202;p73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03" name="Google Shape;6203;p73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04" name="Google Shape;6204;p73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05" name="Google Shape;6205;p73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06" name="Google Shape;6206;p73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07" name="Google Shape;6207;p73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08" name="Google Shape;6208;p73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09" name="Google Shape;6209;p73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10" name="Google Shape;6210;p73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11" name="Google Shape;6211;p73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12" name="Google Shape;6212;p73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13" name="Google Shape;6213;p73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14" name="Google Shape;6214;p73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15" name="Google Shape;6215;p73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16" name="Google Shape;6216;p73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17" name="Google Shape;6217;p73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18" name="Google Shape;6218;p73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19" name="Google Shape;6219;p73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20" name="Google Shape;6220;p73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21" name="Google Shape;6221;p73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22" name="Google Shape;6222;p73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23" name="Google Shape;6223;p73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24" name="Google Shape;6224;p73"/>
              <p:cNvCxnSpPr/>
              <p:nvPr/>
            </p:nvCxnSpPr>
            <p:spPr>
              <a:xfrm>
                <a:off x="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25" name="Google Shape;6225;p73"/>
              <p:cNvCxnSpPr/>
              <p:nvPr/>
            </p:nvCxnSpPr>
            <p:spPr>
              <a:xfrm>
                <a:off x="768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226" name="Google Shape;6226;p73"/>
            <p:cNvGrpSpPr/>
            <p:nvPr/>
          </p:nvGrpSpPr>
          <p:grpSpPr>
            <a:xfrm>
              <a:off x="6351" y="6972300"/>
              <a:ext cx="12195174" cy="180000"/>
              <a:chOff x="4" y="-689"/>
              <a:chExt cx="7682" cy="232"/>
            </a:xfrm>
          </p:grpSpPr>
          <p:cxnSp>
            <p:nvCxnSpPr>
              <p:cNvPr id="6227" name="Google Shape;6227;p73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28" name="Google Shape;6228;p73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29" name="Google Shape;6229;p73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30" name="Google Shape;6230;p73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31" name="Google Shape;6231;p73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32" name="Google Shape;6232;p73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33" name="Google Shape;6233;p73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34" name="Google Shape;6234;p73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35" name="Google Shape;6235;p73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36" name="Google Shape;6236;p73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37" name="Google Shape;6237;p73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38" name="Google Shape;6238;p73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39" name="Google Shape;6239;p73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40" name="Google Shape;6240;p73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41" name="Google Shape;6241;p73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42" name="Google Shape;6242;p73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43" name="Google Shape;6243;p73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44" name="Google Shape;6244;p73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45" name="Google Shape;6245;p73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46" name="Google Shape;6246;p73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47" name="Google Shape;6247;p73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48" name="Google Shape;6248;p73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49" name="Google Shape;6249;p73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50" name="Google Shape;6250;p73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51" name="Google Shape;6251;p73"/>
              <p:cNvCxnSpPr/>
              <p:nvPr/>
            </p:nvCxnSpPr>
            <p:spPr>
              <a:xfrm>
                <a:off x="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52" name="Google Shape;6252;p73"/>
              <p:cNvCxnSpPr/>
              <p:nvPr/>
            </p:nvCxnSpPr>
            <p:spPr>
              <a:xfrm>
                <a:off x="768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turquoise tech&amp;touch">
  <p:cSld name="title slide turquoise tech&amp;touch">
    <p:bg>
      <p:bgPr>
        <a:solidFill>
          <a:srgbClr val="6BA5B4"/>
        </a:solidFill>
        <a:effectLst/>
      </p:bgPr>
    </p:bg>
    <p:spTree>
      <p:nvGrpSpPr>
        <p:cNvPr id="1" name="Shape 6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4" name="Google Shape;6254;p74"/>
          <p:cNvGrpSpPr/>
          <p:nvPr/>
        </p:nvGrpSpPr>
        <p:grpSpPr>
          <a:xfrm>
            <a:off x="6804025" y="1587"/>
            <a:ext cx="5391153" cy="6196724"/>
            <a:chOff x="2448" y="567"/>
            <a:chExt cx="2784" cy="3200"/>
          </a:xfrm>
        </p:grpSpPr>
        <p:sp>
          <p:nvSpPr>
            <p:cNvPr id="6255" name="Google Shape;6255;p74"/>
            <p:cNvSpPr/>
            <p:nvPr/>
          </p:nvSpPr>
          <p:spPr>
            <a:xfrm>
              <a:off x="3920" y="1050"/>
              <a:ext cx="249" cy="77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256" name="Google Shape;6256;p74"/>
            <p:cNvSpPr/>
            <p:nvPr/>
          </p:nvSpPr>
          <p:spPr>
            <a:xfrm>
              <a:off x="4239" y="1040"/>
              <a:ext cx="797" cy="797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0"/>
                  </a:moveTo>
                  <a:cubicBezTo>
                    <a:pt x="88" y="0"/>
                    <a:pt x="0" y="88"/>
                    <a:pt x="0" y="195"/>
                  </a:cubicBezTo>
                  <a:cubicBezTo>
                    <a:pt x="0" y="303"/>
                    <a:pt x="88" y="390"/>
                    <a:pt x="195" y="390"/>
                  </a:cubicBezTo>
                  <a:cubicBezTo>
                    <a:pt x="303" y="390"/>
                    <a:pt x="390" y="303"/>
                    <a:pt x="390" y="195"/>
                  </a:cubicBezTo>
                  <a:cubicBezTo>
                    <a:pt x="390" y="88"/>
                    <a:pt x="303" y="0"/>
                    <a:pt x="195" y="0"/>
                  </a:cubicBezTo>
                  <a:moveTo>
                    <a:pt x="195" y="126"/>
                  </a:moveTo>
                  <a:cubicBezTo>
                    <a:pt x="234" y="126"/>
                    <a:pt x="265" y="157"/>
                    <a:pt x="265" y="195"/>
                  </a:cubicBezTo>
                  <a:cubicBezTo>
                    <a:pt x="265" y="233"/>
                    <a:pt x="234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ubicBezTo>
                    <a:pt x="126" y="157"/>
                    <a:pt x="157" y="126"/>
                    <a:pt x="195" y="126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257" name="Google Shape;6257;p74"/>
            <p:cNvSpPr/>
            <p:nvPr/>
          </p:nvSpPr>
          <p:spPr>
            <a:xfrm>
              <a:off x="3623" y="2023"/>
              <a:ext cx="798" cy="797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0"/>
                  </a:moveTo>
                  <a:cubicBezTo>
                    <a:pt x="87" y="0"/>
                    <a:pt x="0" y="87"/>
                    <a:pt x="0" y="195"/>
                  </a:cubicBezTo>
                  <a:cubicBezTo>
                    <a:pt x="0" y="303"/>
                    <a:pt x="87" y="390"/>
                    <a:pt x="195" y="390"/>
                  </a:cubicBezTo>
                  <a:cubicBezTo>
                    <a:pt x="303" y="390"/>
                    <a:pt x="390" y="303"/>
                    <a:pt x="390" y="195"/>
                  </a:cubicBezTo>
                  <a:cubicBezTo>
                    <a:pt x="390" y="87"/>
                    <a:pt x="303" y="0"/>
                    <a:pt x="195" y="0"/>
                  </a:cubicBezTo>
                  <a:moveTo>
                    <a:pt x="195" y="126"/>
                  </a:moveTo>
                  <a:cubicBezTo>
                    <a:pt x="233" y="126"/>
                    <a:pt x="264" y="157"/>
                    <a:pt x="264" y="195"/>
                  </a:cubicBezTo>
                  <a:cubicBezTo>
                    <a:pt x="264" y="233"/>
                    <a:pt x="233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ubicBezTo>
                    <a:pt x="126" y="157"/>
                    <a:pt x="157" y="126"/>
                    <a:pt x="195" y="126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258" name="Google Shape;6258;p74"/>
            <p:cNvSpPr/>
            <p:nvPr/>
          </p:nvSpPr>
          <p:spPr>
            <a:xfrm>
              <a:off x="2448" y="2910"/>
              <a:ext cx="797" cy="798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0"/>
                  </a:moveTo>
                  <a:cubicBezTo>
                    <a:pt x="87" y="0"/>
                    <a:pt x="0" y="87"/>
                    <a:pt x="0" y="195"/>
                  </a:cubicBezTo>
                  <a:cubicBezTo>
                    <a:pt x="0" y="302"/>
                    <a:pt x="87" y="390"/>
                    <a:pt x="195" y="390"/>
                  </a:cubicBezTo>
                  <a:cubicBezTo>
                    <a:pt x="303" y="390"/>
                    <a:pt x="390" y="302"/>
                    <a:pt x="390" y="195"/>
                  </a:cubicBezTo>
                  <a:cubicBezTo>
                    <a:pt x="390" y="87"/>
                    <a:pt x="303" y="0"/>
                    <a:pt x="195" y="0"/>
                  </a:cubicBezTo>
                  <a:moveTo>
                    <a:pt x="195" y="126"/>
                  </a:moveTo>
                  <a:cubicBezTo>
                    <a:pt x="233" y="126"/>
                    <a:pt x="264" y="157"/>
                    <a:pt x="264" y="195"/>
                  </a:cubicBezTo>
                  <a:cubicBezTo>
                    <a:pt x="264" y="233"/>
                    <a:pt x="233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ubicBezTo>
                    <a:pt x="126" y="157"/>
                    <a:pt x="157" y="126"/>
                    <a:pt x="195" y="126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259" name="Google Shape;6259;p74"/>
            <p:cNvSpPr/>
            <p:nvPr/>
          </p:nvSpPr>
          <p:spPr>
            <a:xfrm>
              <a:off x="3303" y="2031"/>
              <a:ext cx="249" cy="77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260" name="Google Shape;6260;p74"/>
            <p:cNvSpPr/>
            <p:nvPr/>
          </p:nvSpPr>
          <p:spPr>
            <a:xfrm>
              <a:off x="2969" y="2031"/>
              <a:ext cx="250" cy="77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261" name="Google Shape;6261;p74"/>
            <p:cNvSpPr/>
            <p:nvPr/>
          </p:nvSpPr>
          <p:spPr>
            <a:xfrm>
              <a:off x="4496" y="2031"/>
              <a:ext cx="250" cy="77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262" name="Google Shape;6262;p74"/>
            <p:cNvSpPr/>
            <p:nvPr/>
          </p:nvSpPr>
          <p:spPr>
            <a:xfrm>
              <a:off x="4351" y="2964"/>
              <a:ext cx="249" cy="77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263" name="Google Shape;6263;p74"/>
            <p:cNvSpPr/>
            <p:nvPr/>
          </p:nvSpPr>
          <p:spPr>
            <a:xfrm>
              <a:off x="3313" y="2937"/>
              <a:ext cx="971" cy="830"/>
            </a:xfrm>
            <a:custGeom>
              <a:avLst/>
              <a:gdLst/>
              <a:ahLst/>
              <a:cxnLst/>
              <a:rect l="l" t="t" r="r" b="b"/>
              <a:pathLst>
                <a:path w="475" h="406" extrusionOk="0">
                  <a:moveTo>
                    <a:pt x="236" y="62"/>
                  </a:moveTo>
                  <a:cubicBezTo>
                    <a:pt x="242" y="55"/>
                    <a:pt x="248" y="47"/>
                    <a:pt x="254" y="42"/>
                  </a:cubicBezTo>
                  <a:cubicBezTo>
                    <a:pt x="292" y="9"/>
                    <a:pt x="336" y="0"/>
                    <a:pt x="384" y="17"/>
                  </a:cubicBezTo>
                  <a:cubicBezTo>
                    <a:pt x="431" y="34"/>
                    <a:pt x="460" y="69"/>
                    <a:pt x="468" y="119"/>
                  </a:cubicBezTo>
                  <a:cubicBezTo>
                    <a:pt x="475" y="164"/>
                    <a:pt x="461" y="203"/>
                    <a:pt x="428" y="235"/>
                  </a:cubicBezTo>
                  <a:cubicBezTo>
                    <a:pt x="408" y="254"/>
                    <a:pt x="388" y="274"/>
                    <a:pt x="368" y="294"/>
                  </a:cubicBezTo>
                  <a:cubicBezTo>
                    <a:pt x="341" y="321"/>
                    <a:pt x="314" y="349"/>
                    <a:pt x="286" y="376"/>
                  </a:cubicBezTo>
                  <a:cubicBezTo>
                    <a:pt x="256" y="406"/>
                    <a:pt x="212" y="406"/>
                    <a:pt x="182" y="376"/>
                  </a:cubicBezTo>
                  <a:cubicBezTo>
                    <a:pt x="135" y="329"/>
                    <a:pt x="88" y="281"/>
                    <a:pt x="41" y="234"/>
                  </a:cubicBezTo>
                  <a:cubicBezTo>
                    <a:pt x="14" y="207"/>
                    <a:pt x="0" y="175"/>
                    <a:pt x="0" y="137"/>
                  </a:cubicBezTo>
                  <a:cubicBezTo>
                    <a:pt x="0" y="76"/>
                    <a:pt x="47" y="21"/>
                    <a:pt x="107" y="11"/>
                  </a:cubicBezTo>
                  <a:cubicBezTo>
                    <a:pt x="152" y="4"/>
                    <a:pt x="191" y="17"/>
                    <a:pt x="223" y="48"/>
                  </a:cubicBezTo>
                  <a:cubicBezTo>
                    <a:pt x="227" y="52"/>
                    <a:pt x="231" y="56"/>
                    <a:pt x="236" y="62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264" name="Google Shape;6264;p74"/>
            <p:cNvSpPr/>
            <p:nvPr/>
          </p:nvSpPr>
          <p:spPr>
            <a:xfrm>
              <a:off x="2877" y="1023"/>
              <a:ext cx="973" cy="830"/>
            </a:xfrm>
            <a:custGeom>
              <a:avLst/>
              <a:gdLst/>
              <a:ahLst/>
              <a:cxnLst/>
              <a:rect l="l" t="t" r="r" b="b"/>
              <a:pathLst>
                <a:path w="476" h="406" extrusionOk="0">
                  <a:moveTo>
                    <a:pt x="236" y="61"/>
                  </a:moveTo>
                  <a:cubicBezTo>
                    <a:pt x="243" y="54"/>
                    <a:pt x="248" y="47"/>
                    <a:pt x="254" y="41"/>
                  </a:cubicBezTo>
                  <a:cubicBezTo>
                    <a:pt x="293" y="9"/>
                    <a:pt x="337" y="0"/>
                    <a:pt x="384" y="17"/>
                  </a:cubicBezTo>
                  <a:cubicBezTo>
                    <a:pt x="432" y="34"/>
                    <a:pt x="460" y="69"/>
                    <a:pt x="468" y="118"/>
                  </a:cubicBezTo>
                  <a:cubicBezTo>
                    <a:pt x="476" y="164"/>
                    <a:pt x="461" y="202"/>
                    <a:pt x="429" y="234"/>
                  </a:cubicBezTo>
                  <a:cubicBezTo>
                    <a:pt x="409" y="254"/>
                    <a:pt x="389" y="274"/>
                    <a:pt x="369" y="294"/>
                  </a:cubicBezTo>
                  <a:cubicBezTo>
                    <a:pt x="341" y="321"/>
                    <a:pt x="314" y="348"/>
                    <a:pt x="287" y="376"/>
                  </a:cubicBezTo>
                  <a:cubicBezTo>
                    <a:pt x="256" y="406"/>
                    <a:pt x="213" y="406"/>
                    <a:pt x="182" y="376"/>
                  </a:cubicBezTo>
                  <a:cubicBezTo>
                    <a:pt x="135" y="328"/>
                    <a:pt x="88" y="281"/>
                    <a:pt x="41" y="233"/>
                  </a:cubicBezTo>
                  <a:cubicBezTo>
                    <a:pt x="14" y="207"/>
                    <a:pt x="0" y="174"/>
                    <a:pt x="0" y="136"/>
                  </a:cubicBezTo>
                  <a:cubicBezTo>
                    <a:pt x="1" y="75"/>
                    <a:pt x="48" y="20"/>
                    <a:pt x="108" y="11"/>
                  </a:cubicBezTo>
                  <a:cubicBezTo>
                    <a:pt x="153" y="4"/>
                    <a:pt x="191" y="16"/>
                    <a:pt x="224" y="48"/>
                  </a:cubicBezTo>
                  <a:cubicBezTo>
                    <a:pt x="227" y="52"/>
                    <a:pt x="231" y="56"/>
                    <a:pt x="236" y="61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265" name="Google Shape;6265;p74"/>
            <p:cNvSpPr/>
            <p:nvPr/>
          </p:nvSpPr>
          <p:spPr>
            <a:xfrm>
              <a:off x="2536" y="567"/>
              <a:ext cx="249" cy="3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266" name="Google Shape;6266;p74"/>
            <p:cNvSpPr/>
            <p:nvPr/>
          </p:nvSpPr>
          <p:spPr>
            <a:xfrm>
              <a:off x="2855" y="567"/>
              <a:ext cx="797" cy="401"/>
            </a:xfrm>
            <a:custGeom>
              <a:avLst/>
              <a:gdLst/>
              <a:ahLst/>
              <a:cxnLst/>
              <a:rect l="l" t="t" r="r" b="b"/>
              <a:pathLst>
                <a:path w="390" h="196" extrusionOk="0">
                  <a:moveTo>
                    <a:pt x="264" y="0"/>
                  </a:moveTo>
                  <a:cubicBezTo>
                    <a:pt x="264" y="39"/>
                    <a:pt x="233" y="70"/>
                    <a:pt x="195" y="70"/>
                  </a:cubicBezTo>
                  <a:cubicBezTo>
                    <a:pt x="157" y="70"/>
                    <a:pt x="126" y="39"/>
                    <a:pt x="126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"/>
                    <a:pt x="88" y="196"/>
                    <a:pt x="195" y="196"/>
                  </a:cubicBezTo>
                  <a:cubicBezTo>
                    <a:pt x="303" y="196"/>
                    <a:pt x="390" y="108"/>
                    <a:pt x="390" y="0"/>
                  </a:cubicBezTo>
                  <a:cubicBezTo>
                    <a:pt x="390" y="0"/>
                    <a:pt x="390" y="0"/>
                    <a:pt x="390" y="0"/>
                  </a:cubicBezTo>
                  <a:cubicBezTo>
                    <a:pt x="264" y="0"/>
                    <a:pt x="264" y="0"/>
                    <a:pt x="264" y="0"/>
                  </a:cubicBezTo>
                  <a:cubicBezTo>
                    <a:pt x="264" y="0"/>
                    <a:pt x="264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267" name="Google Shape;6267;p74"/>
            <p:cNvSpPr/>
            <p:nvPr/>
          </p:nvSpPr>
          <p:spPr>
            <a:xfrm>
              <a:off x="4833" y="2023"/>
              <a:ext cx="399" cy="797"/>
            </a:xfrm>
            <a:custGeom>
              <a:avLst/>
              <a:gdLst/>
              <a:ahLst/>
              <a:cxnLst/>
              <a:rect l="l" t="t" r="r" b="b"/>
              <a:pathLst>
                <a:path w="195" h="390" extrusionOk="0">
                  <a:moveTo>
                    <a:pt x="126" y="195"/>
                  </a:moveTo>
                  <a:cubicBezTo>
                    <a:pt x="126" y="157"/>
                    <a:pt x="157" y="126"/>
                    <a:pt x="195" y="126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7" y="0"/>
                    <a:pt x="0" y="87"/>
                    <a:pt x="0" y="195"/>
                  </a:cubicBezTo>
                  <a:cubicBezTo>
                    <a:pt x="0" y="303"/>
                    <a:pt x="87" y="390"/>
                    <a:pt x="195" y="390"/>
                  </a:cubicBezTo>
                  <a:cubicBezTo>
                    <a:pt x="195" y="264"/>
                    <a:pt x="195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6268" name="Google Shape;6268;p74"/>
          <p:cNvSpPr txBox="1">
            <a:spLocks noGrp="1"/>
          </p:cNvSpPr>
          <p:nvPr>
            <p:ph type="subTitle" idx="1"/>
          </p:nvPr>
        </p:nvSpPr>
        <p:spPr>
          <a:xfrm>
            <a:off x="762000" y="3407410"/>
            <a:ext cx="7061201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269" name="Google Shape;6269;p74"/>
          <p:cNvSpPr txBox="1">
            <a:spLocks noGrp="1"/>
          </p:cNvSpPr>
          <p:nvPr>
            <p:ph type="ctrTitle"/>
          </p:nvPr>
        </p:nvSpPr>
        <p:spPr>
          <a:xfrm>
            <a:off x="762000" y="1563687"/>
            <a:ext cx="7061200" cy="184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Tahoma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0" name="Google Shape;6270;p74"/>
          <p:cNvSpPr txBox="1">
            <a:spLocks noGrp="1"/>
          </p:cNvSpPr>
          <p:nvPr>
            <p:ph type="body" idx="2"/>
          </p:nvPr>
        </p:nvSpPr>
        <p:spPr>
          <a:xfrm>
            <a:off x="762000" y="5393690"/>
            <a:ext cx="7061201" cy="581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0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6271" name="Google Shape;6271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5175" y="6293935"/>
            <a:ext cx="1666875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72" name="Google Shape;6272;p74"/>
          <p:cNvGrpSpPr/>
          <p:nvPr/>
        </p:nvGrpSpPr>
        <p:grpSpPr>
          <a:xfrm>
            <a:off x="-294300" y="-297475"/>
            <a:ext cx="12780600" cy="7449775"/>
            <a:chOff x="-294300" y="-297475"/>
            <a:chExt cx="12780600" cy="7449775"/>
          </a:xfrm>
        </p:grpSpPr>
        <p:grpSp>
          <p:nvGrpSpPr>
            <p:cNvPr id="6273" name="Google Shape;6273;p74"/>
            <p:cNvGrpSpPr/>
            <p:nvPr/>
          </p:nvGrpSpPr>
          <p:grpSpPr>
            <a:xfrm>
              <a:off x="-294300" y="0"/>
              <a:ext cx="180000" cy="6858000"/>
              <a:chOff x="-232" y="0"/>
              <a:chExt cx="232" cy="4320"/>
            </a:xfrm>
          </p:grpSpPr>
          <p:cxnSp>
            <p:nvCxnSpPr>
              <p:cNvPr id="6274" name="Google Shape;6274;p74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75" name="Google Shape;6275;p74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76" name="Google Shape;6276;p74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77" name="Google Shape;6277;p74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78" name="Google Shape;6278;p74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79" name="Google Shape;6279;p74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80" name="Google Shape;6280;p74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81" name="Google Shape;6281;p74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82" name="Google Shape;6282;p74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83" name="Google Shape;6283;p74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84" name="Google Shape;6284;p74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85" name="Google Shape;6285;p74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86" name="Google Shape;6286;p74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87" name="Google Shape;6287;p74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88" name="Google Shape;6288;p74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89" name="Google Shape;6289;p74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290" name="Google Shape;6290;p74"/>
            <p:cNvGrpSpPr/>
            <p:nvPr/>
          </p:nvGrpSpPr>
          <p:grpSpPr>
            <a:xfrm>
              <a:off x="12306300" y="0"/>
              <a:ext cx="180000" cy="6858000"/>
              <a:chOff x="-232" y="0"/>
              <a:chExt cx="232" cy="4320"/>
            </a:xfrm>
          </p:grpSpPr>
          <p:cxnSp>
            <p:nvCxnSpPr>
              <p:cNvPr id="6291" name="Google Shape;6291;p74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92" name="Google Shape;6292;p74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93" name="Google Shape;6293;p74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94" name="Google Shape;6294;p74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95" name="Google Shape;6295;p74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96" name="Google Shape;6296;p74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97" name="Google Shape;6297;p74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98" name="Google Shape;6298;p74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99" name="Google Shape;6299;p74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00" name="Google Shape;6300;p74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01" name="Google Shape;6301;p74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02" name="Google Shape;6302;p74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03" name="Google Shape;6303;p74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04" name="Google Shape;6304;p74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05" name="Google Shape;6305;p74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06" name="Google Shape;6306;p74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307" name="Google Shape;6307;p74"/>
            <p:cNvGrpSpPr/>
            <p:nvPr/>
          </p:nvGrpSpPr>
          <p:grpSpPr>
            <a:xfrm>
              <a:off x="1" y="-297475"/>
              <a:ext cx="12192000" cy="180000"/>
              <a:chOff x="0" y="-689"/>
              <a:chExt cx="7680" cy="232"/>
            </a:xfrm>
          </p:grpSpPr>
          <p:cxnSp>
            <p:nvCxnSpPr>
              <p:cNvPr id="6308" name="Google Shape;6308;p74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09" name="Google Shape;6309;p74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10" name="Google Shape;6310;p74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11" name="Google Shape;6311;p74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12" name="Google Shape;6312;p74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13" name="Google Shape;6313;p74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14" name="Google Shape;6314;p74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15" name="Google Shape;6315;p74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16" name="Google Shape;6316;p74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17" name="Google Shape;6317;p74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18" name="Google Shape;6318;p74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19" name="Google Shape;6319;p74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20" name="Google Shape;6320;p74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21" name="Google Shape;6321;p74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22" name="Google Shape;6322;p74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23" name="Google Shape;6323;p74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24" name="Google Shape;6324;p74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25" name="Google Shape;6325;p74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26" name="Google Shape;6326;p74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27" name="Google Shape;6327;p74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28" name="Google Shape;6328;p74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29" name="Google Shape;6329;p74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30" name="Google Shape;6330;p74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31" name="Google Shape;6331;p74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32" name="Google Shape;6332;p74"/>
              <p:cNvCxnSpPr/>
              <p:nvPr/>
            </p:nvCxnSpPr>
            <p:spPr>
              <a:xfrm>
                <a:off x="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33" name="Google Shape;6333;p74"/>
              <p:cNvCxnSpPr/>
              <p:nvPr/>
            </p:nvCxnSpPr>
            <p:spPr>
              <a:xfrm>
                <a:off x="768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334" name="Google Shape;6334;p74"/>
            <p:cNvGrpSpPr/>
            <p:nvPr/>
          </p:nvGrpSpPr>
          <p:grpSpPr>
            <a:xfrm>
              <a:off x="6351" y="6972300"/>
              <a:ext cx="12195174" cy="180000"/>
              <a:chOff x="4" y="-689"/>
              <a:chExt cx="7682" cy="232"/>
            </a:xfrm>
          </p:grpSpPr>
          <p:cxnSp>
            <p:nvCxnSpPr>
              <p:cNvPr id="6335" name="Google Shape;6335;p74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36" name="Google Shape;6336;p74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37" name="Google Shape;6337;p74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38" name="Google Shape;6338;p74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39" name="Google Shape;6339;p74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40" name="Google Shape;6340;p74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41" name="Google Shape;6341;p74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42" name="Google Shape;6342;p74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43" name="Google Shape;6343;p74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44" name="Google Shape;6344;p74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45" name="Google Shape;6345;p74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46" name="Google Shape;6346;p74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47" name="Google Shape;6347;p74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48" name="Google Shape;6348;p74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49" name="Google Shape;6349;p74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50" name="Google Shape;6350;p74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51" name="Google Shape;6351;p74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52" name="Google Shape;6352;p74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53" name="Google Shape;6353;p74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54" name="Google Shape;6354;p74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55" name="Google Shape;6355;p74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56" name="Google Shape;6356;p74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57" name="Google Shape;6357;p74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58" name="Google Shape;6358;p74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59" name="Google Shape;6359;p74"/>
              <p:cNvCxnSpPr/>
              <p:nvPr/>
            </p:nvCxnSpPr>
            <p:spPr>
              <a:xfrm>
                <a:off x="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60" name="Google Shape;6360;p74"/>
              <p:cNvCxnSpPr/>
              <p:nvPr/>
            </p:nvCxnSpPr>
            <p:spPr>
              <a:xfrm>
                <a:off x="768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cream: arrows right">
  <p:cSld name="title slide cream: arrows right">
    <p:bg>
      <p:bgPr>
        <a:solidFill>
          <a:schemeClr val="lt2"/>
        </a:solidFill>
        <a:effectLst/>
      </p:bgPr>
    </p:bg>
    <p:spTree>
      <p:nvGrpSpPr>
        <p:cNvPr id="1" name="Shape 6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2" name="Google Shape;6362;p75"/>
          <p:cNvSpPr/>
          <p:nvPr/>
        </p:nvSpPr>
        <p:spPr>
          <a:xfrm>
            <a:off x="6189664" y="0"/>
            <a:ext cx="2725738" cy="1934619"/>
          </a:xfrm>
          <a:custGeom>
            <a:avLst/>
            <a:gdLst/>
            <a:ahLst/>
            <a:cxnLst/>
            <a:rect l="l" t="t" r="r" b="b"/>
            <a:pathLst>
              <a:path w="2725738" h="1934619" extrusionOk="0">
                <a:moveTo>
                  <a:pt x="1202078" y="0"/>
                </a:moveTo>
                <a:lnTo>
                  <a:pt x="2224120" y="0"/>
                </a:lnTo>
                <a:lnTo>
                  <a:pt x="2290810" y="64887"/>
                </a:lnTo>
                <a:cubicBezTo>
                  <a:pt x="2617279" y="382526"/>
                  <a:pt x="2617279" y="382526"/>
                  <a:pt x="2617279" y="382526"/>
                </a:cubicBezTo>
                <a:cubicBezTo>
                  <a:pt x="2677217" y="448264"/>
                  <a:pt x="2725738" y="536868"/>
                  <a:pt x="2725738" y="634046"/>
                </a:cubicBezTo>
                <a:cubicBezTo>
                  <a:pt x="2725738" y="734083"/>
                  <a:pt x="2677217" y="822686"/>
                  <a:pt x="2617279" y="888424"/>
                </a:cubicBezTo>
                <a:cubicBezTo>
                  <a:pt x="1604047" y="1837341"/>
                  <a:pt x="1604047" y="1837341"/>
                  <a:pt x="1604047" y="1837341"/>
                </a:cubicBezTo>
                <a:cubicBezTo>
                  <a:pt x="1461338" y="1971675"/>
                  <a:pt x="1235858" y="1965959"/>
                  <a:pt x="1104566" y="1825908"/>
                </a:cubicBezTo>
                <a:cubicBezTo>
                  <a:pt x="970420" y="1685857"/>
                  <a:pt x="976128" y="1460061"/>
                  <a:pt x="1115983" y="1328584"/>
                </a:cubicBezTo>
                <a:cubicBezTo>
                  <a:pt x="1481317" y="977028"/>
                  <a:pt x="1481317" y="977028"/>
                  <a:pt x="1481317" y="977028"/>
                </a:cubicBezTo>
                <a:cubicBezTo>
                  <a:pt x="348210" y="977028"/>
                  <a:pt x="348210" y="977028"/>
                  <a:pt x="348210" y="977028"/>
                </a:cubicBezTo>
                <a:cubicBezTo>
                  <a:pt x="156980" y="977028"/>
                  <a:pt x="0" y="834119"/>
                  <a:pt x="0" y="639763"/>
                </a:cubicBezTo>
                <a:cubicBezTo>
                  <a:pt x="0" y="448264"/>
                  <a:pt x="156980" y="302497"/>
                  <a:pt x="348210" y="302497"/>
                </a:cubicBezTo>
                <a:cubicBezTo>
                  <a:pt x="1504151" y="302497"/>
                  <a:pt x="1504151" y="302497"/>
                  <a:pt x="1504151" y="302497"/>
                </a:cubicBezTo>
                <a:cubicBezTo>
                  <a:pt x="1358588" y="156730"/>
                  <a:pt x="1267611" y="65625"/>
                  <a:pt x="1210751" y="868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363" name="Google Shape;6363;p75"/>
          <p:cNvSpPr/>
          <p:nvPr/>
        </p:nvSpPr>
        <p:spPr>
          <a:xfrm>
            <a:off x="8070852" y="1330325"/>
            <a:ext cx="2714625" cy="2667000"/>
          </a:xfrm>
          <a:custGeom>
            <a:avLst/>
            <a:gdLst/>
            <a:ahLst/>
            <a:cxnLst/>
            <a:rect l="l" t="t" r="r" b="b"/>
            <a:pathLst>
              <a:path w="951" h="933" extrusionOk="0">
                <a:moveTo>
                  <a:pt x="951" y="464"/>
                </a:moveTo>
                <a:cubicBezTo>
                  <a:pt x="951" y="464"/>
                  <a:pt x="951" y="464"/>
                  <a:pt x="951" y="464"/>
                </a:cubicBezTo>
                <a:cubicBezTo>
                  <a:pt x="951" y="499"/>
                  <a:pt x="936" y="531"/>
                  <a:pt x="914" y="553"/>
                </a:cubicBezTo>
                <a:cubicBezTo>
                  <a:pt x="914" y="553"/>
                  <a:pt x="914" y="553"/>
                  <a:pt x="914" y="553"/>
                </a:cubicBezTo>
                <a:cubicBezTo>
                  <a:pt x="560" y="886"/>
                  <a:pt x="560" y="886"/>
                  <a:pt x="560" y="886"/>
                </a:cubicBezTo>
                <a:cubicBezTo>
                  <a:pt x="511" y="933"/>
                  <a:pt x="433" y="930"/>
                  <a:pt x="386" y="881"/>
                </a:cubicBezTo>
                <a:cubicBezTo>
                  <a:pt x="340" y="832"/>
                  <a:pt x="342" y="756"/>
                  <a:pt x="391" y="709"/>
                </a:cubicBezTo>
                <a:cubicBezTo>
                  <a:pt x="519" y="588"/>
                  <a:pt x="519" y="588"/>
                  <a:pt x="519" y="588"/>
                </a:cubicBezTo>
                <a:cubicBezTo>
                  <a:pt x="123" y="588"/>
                  <a:pt x="123" y="588"/>
                  <a:pt x="123" y="588"/>
                </a:cubicBezTo>
                <a:cubicBezTo>
                  <a:pt x="55" y="588"/>
                  <a:pt x="0" y="533"/>
                  <a:pt x="0" y="466"/>
                </a:cubicBezTo>
                <a:cubicBezTo>
                  <a:pt x="0" y="398"/>
                  <a:pt x="55" y="343"/>
                  <a:pt x="123" y="343"/>
                </a:cubicBezTo>
                <a:cubicBezTo>
                  <a:pt x="527" y="343"/>
                  <a:pt x="527" y="343"/>
                  <a:pt x="527" y="343"/>
                </a:cubicBezTo>
                <a:cubicBezTo>
                  <a:pt x="392" y="210"/>
                  <a:pt x="392" y="210"/>
                  <a:pt x="392" y="210"/>
                </a:cubicBezTo>
                <a:cubicBezTo>
                  <a:pt x="343" y="163"/>
                  <a:pt x="343" y="85"/>
                  <a:pt x="390" y="37"/>
                </a:cubicBezTo>
                <a:cubicBezTo>
                  <a:pt x="414" y="12"/>
                  <a:pt x="445" y="0"/>
                  <a:pt x="477" y="0"/>
                </a:cubicBezTo>
                <a:cubicBezTo>
                  <a:pt x="508" y="0"/>
                  <a:pt x="539" y="11"/>
                  <a:pt x="563" y="35"/>
                </a:cubicBezTo>
                <a:cubicBezTo>
                  <a:pt x="914" y="377"/>
                  <a:pt x="914" y="377"/>
                  <a:pt x="914" y="377"/>
                </a:cubicBezTo>
                <a:cubicBezTo>
                  <a:pt x="914" y="377"/>
                  <a:pt x="914" y="377"/>
                  <a:pt x="914" y="377"/>
                </a:cubicBezTo>
                <a:cubicBezTo>
                  <a:pt x="936" y="399"/>
                  <a:pt x="951" y="430"/>
                  <a:pt x="951" y="4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364" name="Google Shape;6364;p75"/>
          <p:cNvSpPr/>
          <p:nvPr/>
        </p:nvSpPr>
        <p:spPr>
          <a:xfrm>
            <a:off x="10094915" y="3205163"/>
            <a:ext cx="2090735" cy="2627164"/>
          </a:xfrm>
          <a:custGeom>
            <a:avLst/>
            <a:gdLst/>
            <a:ahLst/>
            <a:cxnLst/>
            <a:rect l="l" t="t" r="r" b="b"/>
            <a:pathLst>
              <a:path w="2090735" h="2627164" extrusionOk="0">
                <a:moveTo>
                  <a:pt x="1361433" y="0"/>
                </a:moveTo>
                <a:cubicBezTo>
                  <a:pt x="1449912" y="0"/>
                  <a:pt x="1538391" y="31440"/>
                  <a:pt x="1606891" y="97178"/>
                </a:cubicBezTo>
                <a:cubicBezTo>
                  <a:pt x="1794195" y="280995"/>
                  <a:pt x="1946380" y="430346"/>
                  <a:pt x="2070030" y="551694"/>
                </a:cubicBezTo>
                <a:lnTo>
                  <a:pt x="2090735" y="572014"/>
                </a:lnTo>
                <a:lnTo>
                  <a:pt x="2090735" y="2065811"/>
                </a:lnTo>
                <a:lnTo>
                  <a:pt x="2021725" y="2130819"/>
                </a:lnTo>
                <a:cubicBezTo>
                  <a:pt x="1595474" y="2532349"/>
                  <a:pt x="1595474" y="2532349"/>
                  <a:pt x="1595474" y="2532349"/>
                </a:cubicBezTo>
                <a:cubicBezTo>
                  <a:pt x="1455621" y="2663825"/>
                  <a:pt x="1232996" y="2658109"/>
                  <a:pt x="1101705" y="2518058"/>
                </a:cubicBezTo>
                <a:cubicBezTo>
                  <a:pt x="970414" y="2378007"/>
                  <a:pt x="973268" y="2157927"/>
                  <a:pt x="1115976" y="2026451"/>
                </a:cubicBezTo>
                <a:cubicBezTo>
                  <a:pt x="1481308" y="1680611"/>
                  <a:pt x="1481308" y="1680611"/>
                  <a:pt x="1481308" y="1680611"/>
                </a:cubicBezTo>
                <a:cubicBezTo>
                  <a:pt x="348207" y="1680611"/>
                  <a:pt x="348207" y="1680611"/>
                  <a:pt x="348207" y="1680611"/>
                </a:cubicBezTo>
                <a:cubicBezTo>
                  <a:pt x="156979" y="1680611"/>
                  <a:pt x="0" y="1526269"/>
                  <a:pt x="0" y="1331913"/>
                </a:cubicBezTo>
                <a:cubicBezTo>
                  <a:pt x="0" y="1140415"/>
                  <a:pt x="156979" y="986073"/>
                  <a:pt x="348207" y="986073"/>
                </a:cubicBezTo>
                <a:cubicBezTo>
                  <a:pt x="1504141" y="986073"/>
                  <a:pt x="1504141" y="986073"/>
                  <a:pt x="1504141" y="986073"/>
                </a:cubicBezTo>
                <a:cubicBezTo>
                  <a:pt x="1115976" y="603076"/>
                  <a:pt x="1115976" y="603076"/>
                  <a:pt x="1115976" y="603076"/>
                </a:cubicBezTo>
                <a:cubicBezTo>
                  <a:pt x="978976" y="465884"/>
                  <a:pt x="976122" y="242946"/>
                  <a:pt x="1113122" y="105753"/>
                </a:cubicBezTo>
                <a:cubicBezTo>
                  <a:pt x="1181621" y="34298"/>
                  <a:pt x="1270100" y="0"/>
                  <a:pt x="136143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365" name="Google Shape;6365;p75"/>
          <p:cNvSpPr txBox="1">
            <a:spLocks noGrp="1"/>
          </p:cNvSpPr>
          <p:nvPr>
            <p:ph type="subTitle" idx="1"/>
          </p:nvPr>
        </p:nvSpPr>
        <p:spPr>
          <a:xfrm>
            <a:off x="762000" y="3407410"/>
            <a:ext cx="7061201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366" name="Google Shape;6366;p75"/>
          <p:cNvSpPr txBox="1">
            <a:spLocks noGrp="1"/>
          </p:cNvSpPr>
          <p:nvPr>
            <p:ph type="ctrTitle"/>
          </p:nvPr>
        </p:nvSpPr>
        <p:spPr>
          <a:xfrm>
            <a:off x="762000" y="1563687"/>
            <a:ext cx="7061200" cy="184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Tahoma"/>
              <a:buNone/>
              <a:defRPr sz="4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67" name="Google Shape;6367;p75"/>
          <p:cNvSpPr txBox="1">
            <a:spLocks noGrp="1"/>
          </p:cNvSpPr>
          <p:nvPr>
            <p:ph type="body" idx="2"/>
          </p:nvPr>
        </p:nvSpPr>
        <p:spPr>
          <a:xfrm>
            <a:off x="762000" y="5393690"/>
            <a:ext cx="7061201" cy="581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0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6368" name="Google Shape;6368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5175" y="6293935"/>
            <a:ext cx="1666875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69" name="Google Shape;6369;p75"/>
          <p:cNvGrpSpPr/>
          <p:nvPr/>
        </p:nvGrpSpPr>
        <p:grpSpPr>
          <a:xfrm>
            <a:off x="-294300" y="-297475"/>
            <a:ext cx="12780600" cy="7449775"/>
            <a:chOff x="-294300" y="-297475"/>
            <a:chExt cx="12780600" cy="7449775"/>
          </a:xfrm>
        </p:grpSpPr>
        <p:grpSp>
          <p:nvGrpSpPr>
            <p:cNvPr id="6370" name="Google Shape;6370;p75"/>
            <p:cNvGrpSpPr/>
            <p:nvPr/>
          </p:nvGrpSpPr>
          <p:grpSpPr>
            <a:xfrm>
              <a:off x="-294300" y="0"/>
              <a:ext cx="180000" cy="6858000"/>
              <a:chOff x="-232" y="0"/>
              <a:chExt cx="232" cy="4320"/>
            </a:xfrm>
          </p:grpSpPr>
          <p:cxnSp>
            <p:nvCxnSpPr>
              <p:cNvPr id="6371" name="Google Shape;6371;p75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72" name="Google Shape;6372;p75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73" name="Google Shape;6373;p75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74" name="Google Shape;6374;p75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75" name="Google Shape;6375;p75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76" name="Google Shape;6376;p75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77" name="Google Shape;6377;p75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78" name="Google Shape;6378;p75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79" name="Google Shape;6379;p75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80" name="Google Shape;6380;p75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81" name="Google Shape;6381;p75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82" name="Google Shape;6382;p75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83" name="Google Shape;6383;p75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84" name="Google Shape;6384;p75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85" name="Google Shape;6385;p75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86" name="Google Shape;6386;p75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387" name="Google Shape;6387;p75"/>
            <p:cNvGrpSpPr/>
            <p:nvPr/>
          </p:nvGrpSpPr>
          <p:grpSpPr>
            <a:xfrm>
              <a:off x="12306300" y="0"/>
              <a:ext cx="180000" cy="6858000"/>
              <a:chOff x="-232" y="0"/>
              <a:chExt cx="232" cy="4320"/>
            </a:xfrm>
          </p:grpSpPr>
          <p:cxnSp>
            <p:nvCxnSpPr>
              <p:cNvPr id="6388" name="Google Shape;6388;p75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89" name="Google Shape;6389;p75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90" name="Google Shape;6390;p75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91" name="Google Shape;6391;p75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92" name="Google Shape;6392;p75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93" name="Google Shape;6393;p75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94" name="Google Shape;6394;p75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95" name="Google Shape;6395;p75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96" name="Google Shape;6396;p75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97" name="Google Shape;6397;p75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98" name="Google Shape;6398;p75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99" name="Google Shape;6399;p75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00" name="Google Shape;6400;p75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01" name="Google Shape;6401;p75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02" name="Google Shape;6402;p75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03" name="Google Shape;6403;p75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404" name="Google Shape;6404;p75"/>
            <p:cNvGrpSpPr/>
            <p:nvPr/>
          </p:nvGrpSpPr>
          <p:grpSpPr>
            <a:xfrm>
              <a:off x="1" y="-297475"/>
              <a:ext cx="12192000" cy="180000"/>
              <a:chOff x="0" y="-689"/>
              <a:chExt cx="7680" cy="232"/>
            </a:xfrm>
          </p:grpSpPr>
          <p:cxnSp>
            <p:nvCxnSpPr>
              <p:cNvPr id="6405" name="Google Shape;6405;p75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06" name="Google Shape;6406;p75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07" name="Google Shape;6407;p75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08" name="Google Shape;6408;p75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09" name="Google Shape;6409;p75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10" name="Google Shape;6410;p75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11" name="Google Shape;6411;p75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12" name="Google Shape;6412;p75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13" name="Google Shape;6413;p75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14" name="Google Shape;6414;p75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15" name="Google Shape;6415;p75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16" name="Google Shape;6416;p75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17" name="Google Shape;6417;p75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18" name="Google Shape;6418;p75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19" name="Google Shape;6419;p75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20" name="Google Shape;6420;p75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21" name="Google Shape;6421;p75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22" name="Google Shape;6422;p75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23" name="Google Shape;6423;p75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24" name="Google Shape;6424;p75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25" name="Google Shape;6425;p75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26" name="Google Shape;6426;p75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27" name="Google Shape;6427;p75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28" name="Google Shape;6428;p75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29" name="Google Shape;6429;p75"/>
              <p:cNvCxnSpPr/>
              <p:nvPr/>
            </p:nvCxnSpPr>
            <p:spPr>
              <a:xfrm>
                <a:off x="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30" name="Google Shape;6430;p75"/>
              <p:cNvCxnSpPr/>
              <p:nvPr/>
            </p:nvCxnSpPr>
            <p:spPr>
              <a:xfrm>
                <a:off x="768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431" name="Google Shape;6431;p75"/>
            <p:cNvGrpSpPr/>
            <p:nvPr/>
          </p:nvGrpSpPr>
          <p:grpSpPr>
            <a:xfrm>
              <a:off x="6351" y="6972300"/>
              <a:ext cx="12195174" cy="180000"/>
              <a:chOff x="4" y="-689"/>
              <a:chExt cx="7682" cy="232"/>
            </a:xfrm>
          </p:grpSpPr>
          <p:cxnSp>
            <p:nvCxnSpPr>
              <p:cNvPr id="6432" name="Google Shape;6432;p75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33" name="Google Shape;6433;p75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34" name="Google Shape;6434;p75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35" name="Google Shape;6435;p75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36" name="Google Shape;6436;p75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37" name="Google Shape;6437;p75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38" name="Google Shape;6438;p75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39" name="Google Shape;6439;p75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40" name="Google Shape;6440;p75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41" name="Google Shape;6441;p75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42" name="Google Shape;6442;p75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43" name="Google Shape;6443;p75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44" name="Google Shape;6444;p75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45" name="Google Shape;6445;p75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46" name="Google Shape;6446;p75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47" name="Google Shape;6447;p75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48" name="Google Shape;6448;p75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49" name="Google Shape;6449;p75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50" name="Google Shape;6450;p75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51" name="Google Shape;6451;p75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52" name="Google Shape;6452;p75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53" name="Google Shape;6453;p75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54" name="Google Shape;6454;p75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55" name="Google Shape;6455;p75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56" name="Google Shape;6456;p75"/>
              <p:cNvCxnSpPr/>
              <p:nvPr/>
            </p:nvCxnSpPr>
            <p:spPr>
              <a:xfrm>
                <a:off x="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57" name="Google Shape;6457;p75"/>
              <p:cNvCxnSpPr/>
              <p:nvPr/>
            </p:nvCxnSpPr>
            <p:spPr>
              <a:xfrm>
                <a:off x="768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cream: arrows up">
  <p:cSld name="title slide cream: arrows up">
    <p:bg>
      <p:bgPr>
        <a:solidFill>
          <a:schemeClr val="lt2"/>
        </a:solidFill>
        <a:effectLst/>
      </p:bgPr>
    </p:bg>
    <p:spTree>
      <p:nvGrpSpPr>
        <p:cNvPr id="1" name="Shape 6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9" name="Google Shape;6459;p76"/>
          <p:cNvSpPr/>
          <p:nvPr/>
        </p:nvSpPr>
        <p:spPr>
          <a:xfrm>
            <a:off x="6261100" y="3133725"/>
            <a:ext cx="2641600" cy="2708275"/>
          </a:xfrm>
          <a:custGeom>
            <a:avLst/>
            <a:gdLst/>
            <a:ahLst/>
            <a:cxnLst/>
            <a:rect l="l" t="t" r="r" b="b"/>
            <a:pathLst>
              <a:path w="932" h="955" extrusionOk="0">
                <a:moveTo>
                  <a:pt x="464" y="0"/>
                </a:moveTo>
                <a:cubicBezTo>
                  <a:pt x="464" y="0"/>
                  <a:pt x="464" y="0"/>
                  <a:pt x="464" y="0"/>
                </a:cubicBezTo>
                <a:cubicBezTo>
                  <a:pt x="499" y="0"/>
                  <a:pt x="530" y="17"/>
                  <a:pt x="553" y="37"/>
                </a:cubicBezTo>
                <a:cubicBezTo>
                  <a:pt x="553" y="37"/>
                  <a:pt x="553" y="37"/>
                  <a:pt x="553" y="37"/>
                </a:cubicBezTo>
                <a:cubicBezTo>
                  <a:pt x="885" y="393"/>
                  <a:pt x="885" y="393"/>
                  <a:pt x="885" y="393"/>
                </a:cubicBezTo>
                <a:cubicBezTo>
                  <a:pt x="932" y="442"/>
                  <a:pt x="930" y="521"/>
                  <a:pt x="880" y="568"/>
                </a:cubicBezTo>
                <a:cubicBezTo>
                  <a:pt x="831" y="614"/>
                  <a:pt x="753" y="613"/>
                  <a:pt x="707" y="564"/>
                </a:cubicBezTo>
                <a:cubicBezTo>
                  <a:pt x="584" y="436"/>
                  <a:pt x="584" y="436"/>
                  <a:pt x="584" y="436"/>
                </a:cubicBezTo>
                <a:cubicBezTo>
                  <a:pt x="584" y="832"/>
                  <a:pt x="584" y="832"/>
                  <a:pt x="584" y="832"/>
                </a:cubicBezTo>
                <a:cubicBezTo>
                  <a:pt x="584" y="900"/>
                  <a:pt x="534" y="955"/>
                  <a:pt x="466" y="955"/>
                </a:cubicBezTo>
                <a:cubicBezTo>
                  <a:pt x="399" y="955"/>
                  <a:pt x="348" y="900"/>
                  <a:pt x="348" y="832"/>
                </a:cubicBezTo>
                <a:cubicBezTo>
                  <a:pt x="348" y="428"/>
                  <a:pt x="348" y="428"/>
                  <a:pt x="348" y="428"/>
                </a:cubicBezTo>
                <a:cubicBezTo>
                  <a:pt x="212" y="563"/>
                  <a:pt x="212" y="563"/>
                  <a:pt x="212" y="563"/>
                </a:cubicBezTo>
                <a:cubicBezTo>
                  <a:pt x="165" y="612"/>
                  <a:pt x="86" y="612"/>
                  <a:pt x="37" y="565"/>
                </a:cubicBezTo>
                <a:cubicBezTo>
                  <a:pt x="13" y="541"/>
                  <a:pt x="0" y="509"/>
                  <a:pt x="0" y="478"/>
                </a:cubicBezTo>
                <a:cubicBezTo>
                  <a:pt x="0" y="447"/>
                  <a:pt x="11" y="413"/>
                  <a:pt x="34" y="390"/>
                </a:cubicBezTo>
                <a:cubicBezTo>
                  <a:pt x="376" y="37"/>
                  <a:pt x="376" y="37"/>
                  <a:pt x="376" y="37"/>
                </a:cubicBezTo>
                <a:cubicBezTo>
                  <a:pt x="376" y="37"/>
                  <a:pt x="376" y="37"/>
                  <a:pt x="376" y="37"/>
                </a:cubicBezTo>
                <a:cubicBezTo>
                  <a:pt x="399" y="17"/>
                  <a:pt x="429" y="0"/>
                  <a:pt x="46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460" name="Google Shape;6460;p76"/>
          <p:cNvSpPr/>
          <p:nvPr/>
        </p:nvSpPr>
        <p:spPr>
          <a:xfrm>
            <a:off x="10126663" y="0"/>
            <a:ext cx="2065337" cy="1960562"/>
          </a:xfrm>
          <a:custGeom>
            <a:avLst/>
            <a:gdLst/>
            <a:ahLst/>
            <a:cxnLst/>
            <a:rect l="l" t="t" r="r" b="b"/>
            <a:pathLst>
              <a:path w="2065337" h="1960562" extrusionOk="0">
                <a:moveTo>
                  <a:pt x="454299" y="0"/>
                </a:moveTo>
                <a:lnTo>
                  <a:pt x="2065337" y="0"/>
                </a:lnTo>
                <a:lnTo>
                  <a:pt x="2065337" y="902300"/>
                </a:lnTo>
                <a:lnTo>
                  <a:pt x="2060989" y="899839"/>
                </a:lnTo>
                <a:cubicBezTo>
                  <a:pt x="2042283" y="886633"/>
                  <a:pt x="2024624" y="871337"/>
                  <a:pt x="2008336" y="853958"/>
                </a:cubicBezTo>
                <a:cubicBezTo>
                  <a:pt x="1665588" y="487927"/>
                  <a:pt x="1665588" y="487927"/>
                  <a:pt x="1665588" y="487927"/>
                </a:cubicBezTo>
                <a:cubicBezTo>
                  <a:pt x="1665588" y="1614394"/>
                  <a:pt x="1665588" y="1614394"/>
                  <a:pt x="1665588" y="1614394"/>
                </a:cubicBezTo>
                <a:cubicBezTo>
                  <a:pt x="1665588" y="1807340"/>
                  <a:pt x="1512625" y="1960562"/>
                  <a:pt x="1320007" y="1960562"/>
                </a:cubicBezTo>
                <a:cubicBezTo>
                  <a:pt x="1130220" y="1960562"/>
                  <a:pt x="977258" y="1807340"/>
                  <a:pt x="977258" y="1614394"/>
                </a:cubicBezTo>
                <a:cubicBezTo>
                  <a:pt x="977258" y="465227"/>
                  <a:pt x="977258" y="465227"/>
                  <a:pt x="977258" y="465227"/>
                </a:cubicBezTo>
                <a:cubicBezTo>
                  <a:pt x="594853" y="851120"/>
                  <a:pt x="594853" y="851120"/>
                  <a:pt x="594853" y="851120"/>
                </a:cubicBezTo>
                <a:cubicBezTo>
                  <a:pt x="461719" y="987318"/>
                  <a:pt x="240774" y="990155"/>
                  <a:pt x="104807" y="856795"/>
                </a:cubicBezTo>
                <a:cubicBezTo>
                  <a:pt x="33992" y="788696"/>
                  <a:pt x="0" y="697898"/>
                  <a:pt x="0" y="607100"/>
                </a:cubicBezTo>
                <a:cubicBezTo>
                  <a:pt x="0" y="521976"/>
                  <a:pt x="31159" y="434015"/>
                  <a:pt x="96309" y="365917"/>
                </a:cubicBezTo>
                <a:cubicBezTo>
                  <a:pt x="217758" y="241779"/>
                  <a:pt x="324026" y="133158"/>
                  <a:pt x="417011" y="3811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461" name="Google Shape;6461;p76"/>
          <p:cNvSpPr/>
          <p:nvPr/>
        </p:nvSpPr>
        <p:spPr>
          <a:xfrm>
            <a:off x="8267700" y="1273175"/>
            <a:ext cx="2640013" cy="2697163"/>
          </a:xfrm>
          <a:custGeom>
            <a:avLst/>
            <a:gdLst/>
            <a:ahLst/>
            <a:cxnLst/>
            <a:rect l="l" t="t" r="r" b="b"/>
            <a:pathLst>
              <a:path w="932" h="951" extrusionOk="0">
                <a:moveTo>
                  <a:pt x="464" y="0"/>
                </a:moveTo>
                <a:cubicBezTo>
                  <a:pt x="464" y="0"/>
                  <a:pt x="464" y="0"/>
                  <a:pt x="464" y="0"/>
                </a:cubicBezTo>
                <a:cubicBezTo>
                  <a:pt x="499" y="0"/>
                  <a:pt x="531" y="15"/>
                  <a:pt x="553" y="38"/>
                </a:cubicBezTo>
                <a:cubicBezTo>
                  <a:pt x="553" y="38"/>
                  <a:pt x="553" y="38"/>
                  <a:pt x="553" y="38"/>
                </a:cubicBezTo>
                <a:cubicBezTo>
                  <a:pt x="886" y="392"/>
                  <a:pt x="886" y="392"/>
                  <a:pt x="886" y="392"/>
                </a:cubicBezTo>
                <a:cubicBezTo>
                  <a:pt x="932" y="441"/>
                  <a:pt x="930" y="519"/>
                  <a:pt x="881" y="565"/>
                </a:cubicBezTo>
                <a:cubicBezTo>
                  <a:pt x="832" y="612"/>
                  <a:pt x="756" y="610"/>
                  <a:pt x="709" y="561"/>
                </a:cubicBezTo>
                <a:cubicBezTo>
                  <a:pt x="588" y="432"/>
                  <a:pt x="588" y="432"/>
                  <a:pt x="588" y="432"/>
                </a:cubicBezTo>
                <a:cubicBezTo>
                  <a:pt x="588" y="829"/>
                  <a:pt x="588" y="829"/>
                  <a:pt x="588" y="829"/>
                </a:cubicBezTo>
                <a:cubicBezTo>
                  <a:pt x="588" y="897"/>
                  <a:pt x="533" y="951"/>
                  <a:pt x="466" y="951"/>
                </a:cubicBezTo>
                <a:cubicBezTo>
                  <a:pt x="398" y="951"/>
                  <a:pt x="343" y="897"/>
                  <a:pt x="343" y="829"/>
                </a:cubicBezTo>
                <a:cubicBezTo>
                  <a:pt x="343" y="424"/>
                  <a:pt x="343" y="424"/>
                  <a:pt x="343" y="424"/>
                </a:cubicBezTo>
                <a:cubicBezTo>
                  <a:pt x="210" y="560"/>
                  <a:pt x="210" y="560"/>
                  <a:pt x="210" y="560"/>
                </a:cubicBezTo>
                <a:cubicBezTo>
                  <a:pt x="163" y="608"/>
                  <a:pt x="85" y="609"/>
                  <a:pt x="37" y="562"/>
                </a:cubicBezTo>
                <a:cubicBezTo>
                  <a:pt x="12" y="538"/>
                  <a:pt x="0" y="506"/>
                  <a:pt x="0" y="474"/>
                </a:cubicBezTo>
                <a:cubicBezTo>
                  <a:pt x="0" y="443"/>
                  <a:pt x="11" y="412"/>
                  <a:pt x="34" y="388"/>
                </a:cubicBezTo>
                <a:cubicBezTo>
                  <a:pt x="377" y="38"/>
                  <a:pt x="377" y="38"/>
                  <a:pt x="377" y="38"/>
                </a:cubicBezTo>
                <a:cubicBezTo>
                  <a:pt x="377" y="38"/>
                  <a:pt x="377" y="38"/>
                  <a:pt x="377" y="38"/>
                </a:cubicBezTo>
                <a:cubicBezTo>
                  <a:pt x="399" y="15"/>
                  <a:pt x="430" y="0"/>
                  <a:pt x="4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462" name="Google Shape;6462;p76"/>
          <p:cNvSpPr txBox="1">
            <a:spLocks noGrp="1"/>
          </p:cNvSpPr>
          <p:nvPr>
            <p:ph type="subTitle" idx="1"/>
          </p:nvPr>
        </p:nvSpPr>
        <p:spPr>
          <a:xfrm>
            <a:off x="762000" y="3407410"/>
            <a:ext cx="7061201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463" name="Google Shape;6463;p76"/>
          <p:cNvSpPr txBox="1">
            <a:spLocks noGrp="1"/>
          </p:cNvSpPr>
          <p:nvPr>
            <p:ph type="ctrTitle"/>
          </p:nvPr>
        </p:nvSpPr>
        <p:spPr>
          <a:xfrm>
            <a:off x="762000" y="1563687"/>
            <a:ext cx="7061200" cy="184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Tahoma"/>
              <a:buNone/>
              <a:defRPr sz="4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64" name="Google Shape;6464;p76"/>
          <p:cNvSpPr txBox="1">
            <a:spLocks noGrp="1"/>
          </p:cNvSpPr>
          <p:nvPr>
            <p:ph type="body" idx="2"/>
          </p:nvPr>
        </p:nvSpPr>
        <p:spPr>
          <a:xfrm>
            <a:off x="762000" y="5393690"/>
            <a:ext cx="7061201" cy="581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0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6465" name="Google Shape;6465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5175" y="6293935"/>
            <a:ext cx="1666875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66" name="Google Shape;6466;p76"/>
          <p:cNvGrpSpPr/>
          <p:nvPr/>
        </p:nvGrpSpPr>
        <p:grpSpPr>
          <a:xfrm>
            <a:off x="-294300" y="-297475"/>
            <a:ext cx="12780600" cy="7449775"/>
            <a:chOff x="-294300" y="-297475"/>
            <a:chExt cx="12780600" cy="7449775"/>
          </a:xfrm>
        </p:grpSpPr>
        <p:grpSp>
          <p:nvGrpSpPr>
            <p:cNvPr id="6467" name="Google Shape;6467;p76"/>
            <p:cNvGrpSpPr/>
            <p:nvPr/>
          </p:nvGrpSpPr>
          <p:grpSpPr>
            <a:xfrm>
              <a:off x="-294300" y="0"/>
              <a:ext cx="180000" cy="6858000"/>
              <a:chOff x="-232" y="0"/>
              <a:chExt cx="232" cy="4320"/>
            </a:xfrm>
          </p:grpSpPr>
          <p:cxnSp>
            <p:nvCxnSpPr>
              <p:cNvPr id="6468" name="Google Shape;6468;p76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69" name="Google Shape;6469;p76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70" name="Google Shape;6470;p76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71" name="Google Shape;6471;p76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72" name="Google Shape;6472;p76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73" name="Google Shape;6473;p76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74" name="Google Shape;6474;p76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75" name="Google Shape;6475;p76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76" name="Google Shape;6476;p76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77" name="Google Shape;6477;p76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78" name="Google Shape;6478;p76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79" name="Google Shape;6479;p76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80" name="Google Shape;6480;p76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81" name="Google Shape;6481;p76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82" name="Google Shape;6482;p76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83" name="Google Shape;6483;p76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484" name="Google Shape;6484;p76"/>
            <p:cNvGrpSpPr/>
            <p:nvPr/>
          </p:nvGrpSpPr>
          <p:grpSpPr>
            <a:xfrm>
              <a:off x="12306300" y="0"/>
              <a:ext cx="180000" cy="6858000"/>
              <a:chOff x="-232" y="0"/>
              <a:chExt cx="232" cy="4320"/>
            </a:xfrm>
          </p:grpSpPr>
          <p:cxnSp>
            <p:nvCxnSpPr>
              <p:cNvPr id="6485" name="Google Shape;6485;p76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86" name="Google Shape;6486;p76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87" name="Google Shape;6487;p76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88" name="Google Shape;6488;p76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89" name="Google Shape;6489;p76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90" name="Google Shape;6490;p76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91" name="Google Shape;6491;p76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92" name="Google Shape;6492;p76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93" name="Google Shape;6493;p76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94" name="Google Shape;6494;p76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95" name="Google Shape;6495;p76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96" name="Google Shape;6496;p76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97" name="Google Shape;6497;p76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98" name="Google Shape;6498;p76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99" name="Google Shape;6499;p76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00" name="Google Shape;6500;p76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501" name="Google Shape;6501;p76"/>
            <p:cNvGrpSpPr/>
            <p:nvPr/>
          </p:nvGrpSpPr>
          <p:grpSpPr>
            <a:xfrm>
              <a:off x="1" y="-297475"/>
              <a:ext cx="12192000" cy="180000"/>
              <a:chOff x="0" y="-689"/>
              <a:chExt cx="7680" cy="232"/>
            </a:xfrm>
          </p:grpSpPr>
          <p:cxnSp>
            <p:nvCxnSpPr>
              <p:cNvPr id="6502" name="Google Shape;6502;p76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03" name="Google Shape;6503;p76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04" name="Google Shape;6504;p76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05" name="Google Shape;6505;p76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06" name="Google Shape;6506;p76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07" name="Google Shape;6507;p76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08" name="Google Shape;6508;p76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09" name="Google Shape;6509;p76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10" name="Google Shape;6510;p76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11" name="Google Shape;6511;p76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12" name="Google Shape;6512;p76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13" name="Google Shape;6513;p76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14" name="Google Shape;6514;p76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15" name="Google Shape;6515;p76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16" name="Google Shape;6516;p76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17" name="Google Shape;6517;p76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18" name="Google Shape;6518;p76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19" name="Google Shape;6519;p76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20" name="Google Shape;6520;p76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21" name="Google Shape;6521;p76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22" name="Google Shape;6522;p76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23" name="Google Shape;6523;p76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24" name="Google Shape;6524;p76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25" name="Google Shape;6525;p76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26" name="Google Shape;6526;p76"/>
              <p:cNvCxnSpPr/>
              <p:nvPr/>
            </p:nvCxnSpPr>
            <p:spPr>
              <a:xfrm>
                <a:off x="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27" name="Google Shape;6527;p76"/>
              <p:cNvCxnSpPr/>
              <p:nvPr/>
            </p:nvCxnSpPr>
            <p:spPr>
              <a:xfrm>
                <a:off x="768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528" name="Google Shape;6528;p76"/>
            <p:cNvGrpSpPr/>
            <p:nvPr/>
          </p:nvGrpSpPr>
          <p:grpSpPr>
            <a:xfrm>
              <a:off x="6351" y="6972300"/>
              <a:ext cx="12195174" cy="180000"/>
              <a:chOff x="4" y="-689"/>
              <a:chExt cx="7682" cy="232"/>
            </a:xfrm>
          </p:grpSpPr>
          <p:cxnSp>
            <p:nvCxnSpPr>
              <p:cNvPr id="6529" name="Google Shape;6529;p76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30" name="Google Shape;6530;p76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31" name="Google Shape;6531;p76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32" name="Google Shape;6532;p76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33" name="Google Shape;6533;p76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34" name="Google Shape;6534;p76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35" name="Google Shape;6535;p76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36" name="Google Shape;6536;p76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37" name="Google Shape;6537;p76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38" name="Google Shape;6538;p76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39" name="Google Shape;6539;p76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40" name="Google Shape;6540;p76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41" name="Google Shape;6541;p76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42" name="Google Shape;6542;p76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43" name="Google Shape;6543;p76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44" name="Google Shape;6544;p76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45" name="Google Shape;6545;p76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46" name="Google Shape;6546;p76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47" name="Google Shape;6547;p76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48" name="Google Shape;6548;p76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49" name="Google Shape;6549;p76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50" name="Google Shape;6550;p76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51" name="Google Shape;6551;p76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52" name="Google Shape;6552;p76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53" name="Google Shape;6553;p76"/>
              <p:cNvCxnSpPr/>
              <p:nvPr/>
            </p:nvCxnSpPr>
            <p:spPr>
              <a:xfrm>
                <a:off x="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54" name="Google Shape;6554;p76"/>
              <p:cNvCxnSpPr/>
              <p:nvPr/>
            </p:nvCxnSpPr>
            <p:spPr>
              <a:xfrm>
                <a:off x="768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red: arrows right">
  <p:cSld name="title slide red: arrows right">
    <p:bg>
      <p:bgPr>
        <a:solidFill>
          <a:srgbClr val="E74536"/>
        </a:solidFill>
        <a:effectLst/>
      </p:bgPr>
    </p:bg>
    <p:spTree>
      <p:nvGrpSpPr>
        <p:cNvPr id="1" name="Shape 6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" name="Google Shape;6556;p77"/>
          <p:cNvSpPr/>
          <p:nvPr/>
        </p:nvSpPr>
        <p:spPr>
          <a:xfrm>
            <a:off x="6189664" y="0"/>
            <a:ext cx="2725738" cy="1934619"/>
          </a:xfrm>
          <a:custGeom>
            <a:avLst/>
            <a:gdLst/>
            <a:ahLst/>
            <a:cxnLst/>
            <a:rect l="l" t="t" r="r" b="b"/>
            <a:pathLst>
              <a:path w="2725738" h="1934619" extrusionOk="0">
                <a:moveTo>
                  <a:pt x="1202078" y="0"/>
                </a:moveTo>
                <a:lnTo>
                  <a:pt x="2224120" y="0"/>
                </a:lnTo>
                <a:lnTo>
                  <a:pt x="2290810" y="64887"/>
                </a:lnTo>
                <a:cubicBezTo>
                  <a:pt x="2617279" y="382526"/>
                  <a:pt x="2617279" y="382526"/>
                  <a:pt x="2617279" y="382526"/>
                </a:cubicBezTo>
                <a:cubicBezTo>
                  <a:pt x="2677217" y="448264"/>
                  <a:pt x="2725738" y="536868"/>
                  <a:pt x="2725738" y="634046"/>
                </a:cubicBezTo>
                <a:cubicBezTo>
                  <a:pt x="2725738" y="734083"/>
                  <a:pt x="2677217" y="822686"/>
                  <a:pt x="2617279" y="888424"/>
                </a:cubicBezTo>
                <a:cubicBezTo>
                  <a:pt x="1604047" y="1837341"/>
                  <a:pt x="1604047" y="1837341"/>
                  <a:pt x="1604047" y="1837341"/>
                </a:cubicBezTo>
                <a:cubicBezTo>
                  <a:pt x="1461338" y="1971675"/>
                  <a:pt x="1235858" y="1965959"/>
                  <a:pt x="1104566" y="1825908"/>
                </a:cubicBezTo>
                <a:cubicBezTo>
                  <a:pt x="970420" y="1685857"/>
                  <a:pt x="976128" y="1460061"/>
                  <a:pt x="1115983" y="1328584"/>
                </a:cubicBezTo>
                <a:cubicBezTo>
                  <a:pt x="1481317" y="977028"/>
                  <a:pt x="1481317" y="977028"/>
                  <a:pt x="1481317" y="977028"/>
                </a:cubicBezTo>
                <a:cubicBezTo>
                  <a:pt x="348210" y="977028"/>
                  <a:pt x="348210" y="977028"/>
                  <a:pt x="348210" y="977028"/>
                </a:cubicBezTo>
                <a:cubicBezTo>
                  <a:pt x="156980" y="977028"/>
                  <a:pt x="0" y="834119"/>
                  <a:pt x="0" y="639763"/>
                </a:cubicBezTo>
                <a:cubicBezTo>
                  <a:pt x="0" y="448264"/>
                  <a:pt x="156980" y="302497"/>
                  <a:pt x="348210" y="302497"/>
                </a:cubicBezTo>
                <a:cubicBezTo>
                  <a:pt x="1504151" y="302497"/>
                  <a:pt x="1504151" y="302497"/>
                  <a:pt x="1504151" y="302497"/>
                </a:cubicBezTo>
                <a:cubicBezTo>
                  <a:pt x="1358588" y="156730"/>
                  <a:pt x="1267611" y="65625"/>
                  <a:pt x="1210751" y="86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557" name="Google Shape;6557;p77"/>
          <p:cNvSpPr/>
          <p:nvPr/>
        </p:nvSpPr>
        <p:spPr>
          <a:xfrm>
            <a:off x="8070852" y="1330325"/>
            <a:ext cx="2714625" cy="2667000"/>
          </a:xfrm>
          <a:custGeom>
            <a:avLst/>
            <a:gdLst/>
            <a:ahLst/>
            <a:cxnLst/>
            <a:rect l="l" t="t" r="r" b="b"/>
            <a:pathLst>
              <a:path w="951" h="933" extrusionOk="0">
                <a:moveTo>
                  <a:pt x="951" y="464"/>
                </a:moveTo>
                <a:cubicBezTo>
                  <a:pt x="951" y="464"/>
                  <a:pt x="951" y="464"/>
                  <a:pt x="951" y="464"/>
                </a:cubicBezTo>
                <a:cubicBezTo>
                  <a:pt x="951" y="499"/>
                  <a:pt x="936" y="531"/>
                  <a:pt x="914" y="553"/>
                </a:cubicBezTo>
                <a:cubicBezTo>
                  <a:pt x="914" y="553"/>
                  <a:pt x="914" y="553"/>
                  <a:pt x="914" y="553"/>
                </a:cubicBezTo>
                <a:cubicBezTo>
                  <a:pt x="560" y="886"/>
                  <a:pt x="560" y="886"/>
                  <a:pt x="560" y="886"/>
                </a:cubicBezTo>
                <a:cubicBezTo>
                  <a:pt x="511" y="933"/>
                  <a:pt x="433" y="930"/>
                  <a:pt x="386" y="881"/>
                </a:cubicBezTo>
                <a:cubicBezTo>
                  <a:pt x="340" y="832"/>
                  <a:pt x="342" y="756"/>
                  <a:pt x="391" y="709"/>
                </a:cubicBezTo>
                <a:cubicBezTo>
                  <a:pt x="519" y="588"/>
                  <a:pt x="519" y="588"/>
                  <a:pt x="519" y="588"/>
                </a:cubicBezTo>
                <a:cubicBezTo>
                  <a:pt x="123" y="588"/>
                  <a:pt x="123" y="588"/>
                  <a:pt x="123" y="588"/>
                </a:cubicBezTo>
                <a:cubicBezTo>
                  <a:pt x="55" y="588"/>
                  <a:pt x="0" y="533"/>
                  <a:pt x="0" y="466"/>
                </a:cubicBezTo>
                <a:cubicBezTo>
                  <a:pt x="0" y="398"/>
                  <a:pt x="55" y="343"/>
                  <a:pt x="123" y="343"/>
                </a:cubicBezTo>
                <a:cubicBezTo>
                  <a:pt x="527" y="343"/>
                  <a:pt x="527" y="343"/>
                  <a:pt x="527" y="343"/>
                </a:cubicBezTo>
                <a:cubicBezTo>
                  <a:pt x="392" y="210"/>
                  <a:pt x="392" y="210"/>
                  <a:pt x="392" y="210"/>
                </a:cubicBezTo>
                <a:cubicBezTo>
                  <a:pt x="343" y="163"/>
                  <a:pt x="343" y="85"/>
                  <a:pt x="390" y="37"/>
                </a:cubicBezTo>
                <a:cubicBezTo>
                  <a:pt x="414" y="12"/>
                  <a:pt x="445" y="0"/>
                  <a:pt x="477" y="0"/>
                </a:cubicBezTo>
                <a:cubicBezTo>
                  <a:pt x="508" y="0"/>
                  <a:pt x="539" y="11"/>
                  <a:pt x="563" y="35"/>
                </a:cubicBezTo>
                <a:cubicBezTo>
                  <a:pt x="914" y="377"/>
                  <a:pt x="914" y="377"/>
                  <a:pt x="914" y="377"/>
                </a:cubicBezTo>
                <a:cubicBezTo>
                  <a:pt x="914" y="377"/>
                  <a:pt x="914" y="377"/>
                  <a:pt x="914" y="377"/>
                </a:cubicBezTo>
                <a:cubicBezTo>
                  <a:pt x="936" y="399"/>
                  <a:pt x="951" y="430"/>
                  <a:pt x="951" y="46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558" name="Google Shape;6558;p77"/>
          <p:cNvSpPr/>
          <p:nvPr/>
        </p:nvSpPr>
        <p:spPr>
          <a:xfrm>
            <a:off x="10094915" y="3205163"/>
            <a:ext cx="2090735" cy="2627164"/>
          </a:xfrm>
          <a:custGeom>
            <a:avLst/>
            <a:gdLst/>
            <a:ahLst/>
            <a:cxnLst/>
            <a:rect l="l" t="t" r="r" b="b"/>
            <a:pathLst>
              <a:path w="2090735" h="2627164" extrusionOk="0">
                <a:moveTo>
                  <a:pt x="1361433" y="0"/>
                </a:moveTo>
                <a:cubicBezTo>
                  <a:pt x="1449912" y="0"/>
                  <a:pt x="1538391" y="31440"/>
                  <a:pt x="1606891" y="97178"/>
                </a:cubicBezTo>
                <a:cubicBezTo>
                  <a:pt x="1794195" y="280995"/>
                  <a:pt x="1946380" y="430346"/>
                  <a:pt x="2070030" y="551694"/>
                </a:cubicBezTo>
                <a:lnTo>
                  <a:pt x="2090735" y="572014"/>
                </a:lnTo>
                <a:lnTo>
                  <a:pt x="2090735" y="2065811"/>
                </a:lnTo>
                <a:lnTo>
                  <a:pt x="2021725" y="2130819"/>
                </a:lnTo>
                <a:cubicBezTo>
                  <a:pt x="1595474" y="2532349"/>
                  <a:pt x="1595474" y="2532349"/>
                  <a:pt x="1595474" y="2532349"/>
                </a:cubicBezTo>
                <a:cubicBezTo>
                  <a:pt x="1455621" y="2663825"/>
                  <a:pt x="1232996" y="2658109"/>
                  <a:pt x="1101705" y="2518058"/>
                </a:cubicBezTo>
                <a:cubicBezTo>
                  <a:pt x="970414" y="2378007"/>
                  <a:pt x="973268" y="2157927"/>
                  <a:pt x="1115976" y="2026451"/>
                </a:cubicBezTo>
                <a:cubicBezTo>
                  <a:pt x="1481308" y="1680611"/>
                  <a:pt x="1481308" y="1680611"/>
                  <a:pt x="1481308" y="1680611"/>
                </a:cubicBezTo>
                <a:cubicBezTo>
                  <a:pt x="348207" y="1680611"/>
                  <a:pt x="348207" y="1680611"/>
                  <a:pt x="348207" y="1680611"/>
                </a:cubicBezTo>
                <a:cubicBezTo>
                  <a:pt x="156979" y="1680611"/>
                  <a:pt x="0" y="1526269"/>
                  <a:pt x="0" y="1331913"/>
                </a:cubicBezTo>
                <a:cubicBezTo>
                  <a:pt x="0" y="1140415"/>
                  <a:pt x="156979" y="986073"/>
                  <a:pt x="348207" y="986073"/>
                </a:cubicBezTo>
                <a:cubicBezTo>
                  <a:pt x="1504141" y="986073"/>
                  <a:pt x="1504141" y="986073"/>
                  <a:pt x="1504141" y="986073"/>
                </a:cubicBezTo>
                <a:cubicBezTo>
                  <a:pt x="1115976" y="603076"/>
                  <a:pt x="1115976" y="603076"/>
                  <a:pt x="1115976" y="603076"/>
                </a:cubicBezTo>
                <a:cubicBezTo>
                  <a:pt x="978976" y="465884"/>
                  <a:pt x="976122" y="242946"/>
                  <a:pt x="1113122" y="105753"/>
                </a:cubicBezTo>
                <a:cubicBezTo>
                  <a:pt x="1181621" y="34298"/>
                  <a:pt x="1270100" y="0"/>
                  <a:pt x="136143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559" name="Google Shape;6559;p77"/>
          <p:cNvSpPr txBox="1">
            <a:spLocks noGrp="1"/>
          </p:cNvSpPr>
          <p:nvPr>
            <p:ph type="subTitle" idx="1"/>
          </p:nvPr>
        </p:nvSpPr>
        <p:spPr>
          <a:xfrm>
            <a:off x="762000" y="3407410"/>
            <a:ext cx="7061201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560" name="Google Shape;6560;p77"/>
          <p:cNvSpPr txBox="1">
            <a:spLocks noGrp="1"/>
          </p:cNvSpPr>
          <p:nvPr>
            <p:ph type="ctrTitle"/>
          </p:nvPr>
        </p:nvSpPr>
        <p:spPr>
          <a:xfrm>
            <a:off x="762000" y="1563687"/>
            <a:ext cx="7061200" cy="184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Tahoma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1" name="Google Shape;6561;p77"/>
          <p:cNvSpPr txBox="1">
            <a:spLocks noGrp="1"/>
          </p:cNvSpPr>
          <p:nvPr>
            <p:ph type="body" idx="2"/>
          </p:nvPr>
        </p:nvSpPr>
        <p:spPr>
          <a:xfrm>
            <a:off x="762000" y="5393690"/>
            <a:ext cx="7061201" cy="581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0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6562" name="Google Shape;6562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5175" y="6293935"/>
            <a:ext cx="1666875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63" name="Google Shape;6563;p77"/>
          <p:cNvGrpSpPr/>
          <p:nvPr/>
        </p:nvGrpSpPr>
        <p:grpSpPr>
          <a:xfrm>
            <a:off x="-294300" y="-297475"/>
            <a:ext cx="12780600" cy="7449775"/>
            <a:chOff x="-294300" y="-297475"/>
            <a:chExt cx="12780600" cy="7449775"/>
          </a:xfrm>
        </p:grpSpPr>
        <p:grpSp>
          <p:nvGrpSpPr>
            <p:cNvPr id="6564" name="Google Shape;6564;p77"/>
            <p:cNvGrpSpPr/>
            <p:nvPr/>
          </p:nvGrpSpPr>
          <p:grpSpPr>
            <a:xfrm>
              <a:off x="-294300" y="0"/>
              <a:ext cx="180000" cy="6858000"/>
              <a:chOff x="-232" y="0"/>
              <a:chExt cx="232" cy="4320"/>
            </a:xfrm>
          </p:grpSpPr>
          <p:cxnSp>
            <p:nvCxnSpPr>
              <p:cNvPr id="6565" name="Google Shape;6565;p77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66" name="Google Shape;6566;p77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67" name="Google Shape;6567;p77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68" name="Google Shape;6568;p77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69" name="Google Shape;6569;p77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70" name="Google Shape;6570;p77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71" name="Google Shape;6571;p77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72" name="Google Shape;6572;p77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73" name="Google Shape;6573;p77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74" name="Google Shape;6574;p77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75" name="Google Shape;6575;p77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76" name="Google Shape;6576;p77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77" name="Google Shape;6577;p77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78" name="Google Shape;6578;p77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79" name="Google Shape;6579;p77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80" name="Google Shape;6580;p77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581" name="Google Shape;6581;p77"/>
            <p:cNvGrpSpPr/>
            <p:nvPr/>
          </p:nvGrpSpPr>
          <p:grpSpPr>
            <a:xfrm>
              <a:off x="12306300" y="0"/>
              <a:ext cx="180000" cy="6858000"/>
              <a:chOff x="-232" y="0"/>
              <a:chExt cx="232" cy="4320"/>
            </a:xfrm>
          </p:grpSpPr>
          <p:cxnSp>
            <p:nvCxnSpPr>
              <p:cNvPr id="6582" name="Google Shape;6582;p77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83" name="Google Shape;6583;p77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84" name="Google Shape;6584;p77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85" name="Google Shape;6585;p77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86" name="Google Shape;6586;p77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87" name="Google Shape;6587;p77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88" name="Google Shape;6588;p77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89" name="Google Shape;6589;p77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90" name="Google Shape;6590;p77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91" name="Google Shape;6591;p77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92" name="Google Shape;6592;p77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93" name="Google Shape;6593;p77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94" name="Google Shape;6594;p77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95" name="Google Shape;6595;p77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96" name="Google Shape;6596;p77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97" name="Google Shape;6597;p77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598" name="Google Shape;6598;p77"/>
            <p:cNvGrpSpPr/>
            <p:nvPr/>
          </p:nvGrpSpPr>
          <p:grpSpPr>
            <a:xfrm>
              <a:off x="1" y="-297475"/>
              <a:ext cx="12192000" cy="180000"/>
              <a:chOff x="0" y="-689"/>
              <a:chExt cx="7680" cy="232"/>
            </a:xfrm>
          </p:grpSpPr>
          <p:cxnSp>
            <p:nvCxnSpPr>
              <p:cNvPr id="6599" name="Google Shape;6599;p77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00" name="Google Shape;6600;p77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01" name="Google Shape;6601;p77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02" name="Google Shape;6602;p77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03" name="Google Shape;6603;p77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04" name="Google Shape;6604;p77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05" name="Google Shape;6605;p77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06" name="Google Shape;6606;p77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07" name="Google Shape;6607;p77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08" name="Google Shape;6608;p77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09" name="Google Shape;6609;p77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10" name="Google Shape;6610;p77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11" name="Google Shape;6611;p77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12" name="Google Shape;6612;p77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13" name="Google Shape;6613;p77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14" name="Google Shape;6614;p77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15" name="Google Shape;6615;p77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16" name="Google Shape;6616;p77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17" name="Google Shape;6617;p77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18" name="Google Shape;6618;p77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19" name="Google Shape;6619;p77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20" name="Google Shape;6620;p77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21" name="Google Shape;6621;p77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22" name="Google Shape;6622;p77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23" name="Google Shape;6623;p77"/>
              <p:cNvCxnSpPr/>
              <p:nvPr/>
            </p:nvCxnSpPr>
            <p:spPr>
              <a:xfrm>
                <a:off x="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24" name="Google Shape;6624;p77"/>
              <p:cNvCxnSpPr/>
              <p:nvPr/>
            </p:nvCxnSpPr>
            <p:spPr>
              <a:xfrm>
                <a:off x="768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625" name="Google Shape;6625;p77"/>
            <p:cNvGrpSpPr/>
            <p:nvPr/>
          </p:nvGrpSpPr>
          <p:grpSpPr>
            <a:xfrm>
              <a:off x="6351" y="6972300"/>
              <a:ext cx="12195174" cy="180000"/>
              <a:chOff x="4" y="-689"/>
              <a:chExt cx="7682" cy="232"/>
            </a:xfrm>
          </p:grpSpPr>
          <p:cxnSp>
            <p:nvCxnSpPr>
              <p:cNvPr id="6626" name="Google Shape;6626;p77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27" name="Google Shape;6627;p77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28" name="Google Shape;6628;p77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29" name="Google Shape;6629;p77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30" name="Google Shape;6630;p77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31" name="Google Shape;6631;p77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32" name="Google Shape;6632;p77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33" name="Google Shape;6633;p77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34" name="Google Shape;6634;p77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35" name="Google Shape;6635;p77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36" name="Google Shape;6636;p77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37" name="Google Shape;6637;p77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38" name="Google Shape;6638;p77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39" name="Google Shape;6639;p77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40" name="Google Shape;6640;p77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41" name="Google Shape;6641;p77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42" name="Google Shape;6642;p77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43" name="Google Shape;6643;p77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44" name="Google Shape;6644;p77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45" name="Google Shape;6645;p77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46" name="Google Shape;6646;p77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47" name="Google Shape;6647;p77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48" name="Google Shape;6648;p77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49" name="Google Shape;6649;p77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50" name="Google Shape;6650;p77"/>
              <p:cNvCxnSpPr/>
              <p:nvPr/>
            </p:nvCxnSpPr>
            <p:spPr>
              <a:xfrm>
                <a:off x="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51" name="Google Shape;6651;p77"/>
              <p:cNvCxnSpPr/>
              <p:nvPr/>
            </p:nvCxnSpPr>
            <p:spPr>
              <a:xfrm>
                <a:off x="768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red: arrows up">
  <p:cSld name="title slide red: arrows up">
    <p:bg>
      <p:bgPr>
        <a:solidFill>
          <a:srgbClr val="E74536"/>
        </a:solidFill>
        <a:effectLst/>
      </p:bgPr>
    </p:bg>
    <p:spTree>
      <p:nvGrpSpPr>
        <p:cNvPr id="1" name="Shape 6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3" name="Google Shape;6653;p78"/>
          <p:cNvSpPr/>
          <p:nvPr/>
        </p:nvSpPr>
        <p:spPr>
          <a:xfrm>
            <a:off x="6261100" y="3133725"/>
            <a:ext cx="2641600" cy="2708275"/>
          </a:xfrm>
          <a:custGeom>
            <a:avLst/>
            <a:gdLst/>
            <a:ahLst/>
            <a:cxnLst/>
            <a:rect l="l" t="t" r="r" b="b"/>
            <a:pathLst>
              <a:path w="932" h="955" extrusionOk="0">
                <a:moveTo>
                  <a:pt x="464" y="0"/>
                </a:moveTo>
                <a:cubicBezTo>
                  <a:pt x="464" y="0"/>
                  <a:pt x="464" y="0"/>
                  <a:pt x="464" y="0"/>
                </a:cubicBezTo>
                <a:cubicBezTo>
                  <a:pt x="499" y="0"/>
                  <a:pt x="530" y="17"/>
                  <a:pt x="553" y="37"/>
                </a:cubicBezTo>
                <a:cubicBezTo>
                  <a:pt x="553" y="37"/>
                  <a:pt x="553" y="37"/>
                  <a:pt x="553" y="37"/>
                </a:cubicBezTo>
                <a:cubicBezTo>
                  <a:pt x="885" y="393"/>
                  <a:pt x="885" y="393"/>
                  <a:pt x="885" y="393"/>
                </a:cubicBezTo>
                <a:cubicBezTo>
                  <a:pt x="932" y="442"/>
                  <a:pt x="930" y="521"/>
                  <a:pt x="880" y="568"/>
                </a:cubicBezTo>
                <a:cubicBezTo>
                  <a:pt x="831" y="614"/>
                  <a:pt x="753" y="613"/>
                  <a:pt x="707" y="564"/>
                </a:cubicBezTo>
                <a:cubicBezTo>
                  <a:pt x="584" y="436"/>
                  <a:pt x="584" y="436"/>
                  <a:pt x="584" y="436"/>
                </a:cubicBezTo>
                <a:cubicBezTo>
                  <a:pt x="584" y="832"/>
                  <a:pt x="584" y="832"/>
                  <a:pt x="584" y="832"/>
                </a:cubicBezTo>
                <a:cubicBezTo>
                  <a:pt x="584" y="900"/>
                  <a:pt x="534" y="955"/>
                  <a:pt x="466" y="955"/>
                </a:cubicBezTo>
                <a:cubicBezTo>
                  <a:pt x="399" y="955"/>
                  <a:pt x="348" y="900"/>
                  <a:pt x="348" y="832"/>
                </a:cubicBezTo>
                <a:cubicBezTo>
                  <a:pt x="348" y="428"/>
                  <a:pt x="348" y="428"/>
                  <a:pt x="348" y="428"/>
                </a:cubicBezTo>
                <a:cubicBezTo>
                  <a:pt x="212" y="563"/>
                  <a:pt x="212" y="563"/>
                  <a:pt x="212" y="563"/>
                </a:cubicBezTo>
                <a:cubicBezTo>
                  <a:pt x="165" y="612"/>
                  <a:pt x="86" y="612"/>
                  <a:pt x="37" y="565"/>
                </a:cubicBezTo>
                <a:cubicBezTo>
                  <a:pt x="13" y="541"/>
                  <a:pt x="0" y="509"/>
                  <a:pt x="0" y="478"/>
                </a:cubicBezTo>
                <a:cubicBezTo>
                  <a:pt x="0" y="447"/>
                  <a:pt x="11" y="413"/>
                  <a:pt x="34" y="390"/>
                </a:cubicBezTo>
                <a:cubicBezTo>
                  <a:pt x="376" y="37"/>
                  <a:pt x="376" y="37"/>
                  <a:pt x="376" y="37"/>
                </a:cubicBezTo>
                <a:cubicBezTo>
                  <a:pt x="376" y="37"/>
                  <a:pt x="376" y="37"/>
                  <a:pt x="376" y="37"/>
                </a:cubicBezTo>
                <a:cubicBezTo>
                  <a:pt x="399" y="17"/>
                  <a:pt x="429" y="0"/>
                  <a:pt x="4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654" name="Google Shape;6654;p78"/>
          <p:cNvSpPr/>
          <p:nvPr/>
        </p:nvSpPr>
        <p:spPr>
          <a:xfrm>
            <a:off x="10126663" y="0"/>
            <a:ext cx="2065337" cy="1960562"/>
          </a:xfrm>
          <a:custGeom>
            <a:avLst/>
            <a:gdLst/>
            <a:ahLst/>
            <a:cxnLst/>
            <a:rect l="l" t="t" r="r" b="b"/>
            <a:pathLst>
              <a:path w="2065337" h="1960562" extrusionOk="0">
                <a:moveTo>
                  <a:pt x="454299" y="0"/>
                </a:moveTo>
                <a:lnTo>
                  <a:pt x="2065337" y="0"/>
                </a:lnTo>
                <a:lnTo>
                  <a:pt x="2065337" y="902300"/>
                </a:lnTo>
                <a:lnTo>
                  <a:pt x="2060989" y="899839"/>
                </a:lnTo>
                <a:cubicBezTo>
                  <a:pt x="2042283" y="886633"/>
                  <a:pt x="2024624" y="871337"/>
                  <a:pt x="2008336" y="853958"/>
                </a:cubicBezTo>
                <a:cubicBezTo>
                  <a:pt x="1665588" y="487927"/>
                  <a:pt x="1665588" y="487927"/>
                  <a:pt x="1665588" y="487927"/>
                </a:cubicBezTo>
                <a:cubicBezTo>
                  <a:pt x="1665588" y="1614394"/>
                  <a:pt x="1665588" y="1614394"/>
                  <a:pt x="1665588" y="1614394"/>
                </a:cubicBezTo>
                <a:cubicBezTo>
                  <a:pt x="1665588" y="1807340"/>
                  <a:pt x="1512625" y="1960562"/>
                  <a:pt x="1320007" y="1960562"/>
                </a:cubicBezTo>
                <a:cubicBezTo>
                  <a:pt x="1130220" y="1960562"/>
                  <a:pt x="977258" y="1807340"/>
                  <a:pt x="977258" y="1614394"/>
                </a:cubicBezTo>
                <a:cubicBezTo>
                  <a:pt x="977258" y="465227"/>
                  <a:pt x="977258" y="465227"/>
                  <a:pt x="977258" y="465227"/>
                </a:cubicBezTo>
                <a:cubicBezTo>
                  <a:pt x="594853" y="851120"/>
                  <a:pt x="594853" y="851120"/>
                  <a:pt x="594853" y="851120"/>
                </a:cubicBezTo>
                <a:cubicBezTo>
                  <a:pt x="461719" y="987318"/>
                  <a:pt x="240774" y="990155"/>
                  <a:pt x="104807" y="856795"/>
                </a:cubicBezTo>
                <a:cubicBezTo>
                  <a:pt x="33992" y="788696"/>
                  <a:pt x="0" y="697898"/>
                  <a:pt x="0" y="607100"/>
                </a:cubicBezTo>
                <a:cubicBezTo>
                  <a:pt x="0" y="521976"/>
                  <a:pt x="31159" y="434015"/>
                  <a:pt x="96309" y="365917"/>
                </a:cubicBezTo>
                <a:cubicBezTo>
                  <a:pt x="217758" y="241779"/>
                  <a:pt x="324026" y="133158"/>
                  <a:pt x="417011" y="3811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655" name="Google Shape;6655;p78"/>
          <p:cNvSpPr/>
          <p:nvPr/>
        </p:nvSpPr>
        <p:spPr>
          <a:xfrm>
            <a:off x="8267700" y="1273175"/>
            <a:ext cx="2640013" cy="2697163"/>
          </a:xfrm>
          <a:custGeom>
            <a:avLst/>
            <a:gdLst/>
            <a:ahLst/>
            <a:cxnLst/>
            <a:rect l="l" t="t" r="r" b="b"/>
            <a:pathLst>
              <a:path w="932" h="951" extrusionOk="0">
                <a:moveTo>
                  <a:pt x="464" y="0"/>
                </a:moveTo>
                <a:cubicBezTo>
                  <a:pt x="464" y="0"/>
                  <a:pt x="464" y="0"/>
                  <a:pt x="464" y="0"/>
                </a:cubicBezTo>
                <a:cubicBezTo>
                  <a:pt x="499" y="0"/>
                  <a:pt x="531" y="15"/>
                  <a:pt x="553" y="38"/>
                </a:cubicBezTo>
                <a:cubicBezTo>
                  <a:pt x="553" y="38"/>
                  <a:pt x="553" y="38"/>
                  <a:pt x="553" y="38"/>
                </a:cubicBezTo>
                <a:cubicBezTo>
                  <a:pt x="886" y="392"/>
                  <a:pt x="886" y="392"/>
                  <a:pt x="886" y="392"/>
                </a:cubicBezTo>
                <a:cubicBezTo>
                  <a:pt x="932" y="441"/>
                  <a:pt x="930" y="519"/>
                  <a:pt x="881" y="565"/>
                </a:cubicBezTo>
                <a:cubicBezTo>
                  <a:pt x="832" y="612"/>
                  <a:pt x="756" y="610"/>
                  <a:pt x="709" y="561"/>
                </a:cubicBezTo>
                <a:cubicBezTo>
                  <a:pt x="588" y="432"/>
                  <a:pt x="588" y="432"/>
                  <a:pt x="588" y="432"/>
                </a:cubicBezTo>
                <a:cubicBezTo>
                  <a:pt x="588" y="829"/>
                  <a:pt x="588" y="829"/>
                  <a:pt x="588" y="829"/>
                </a:cubicBezTo>
                <a:cubicBezTo>
                  <a:pt x="588" y="897"/>
                  <a:pt x="533" y="951"/>
                  <a:pt x="466" y="951"/>
                </a:cubicBezTo>
                <a:cubicBezTo>
                  <a:pt x="398" y="951"/>
                  <a:pt x="343" y="897"/>
                  <a:pt x="343" y="829"/>
                </a:cubicBezTo>
                <a:cubicBezTo>
                  <a:pt x="343" y="424"/>
                  <a:pt x="343" y="424"/>
                  <a:pt x="343" y="424"/>
                </a:cubicBezTo>
                <a:cubicBezTo>
                  <a:pt x="210" y="560"/>
                  <a:pt x="210" y="560"/>
                  <a:pt x="210" y="560"/>
                </a:cubicBezTo>
                <a:cubicBezTo>
                  <a:pt x="163" y="608"/>
                  <a:pt x="85" y="609"/>
                  <a:pt x="37" y="562"/>
                </a:cubicBezTo>
                <a:cubicBezTo>
                  <a:pt x="12" y="538"/>
                  <a:pt x="0" y="506"/>
                  <a:pt x="0" y="474"/>
                </a:cubicBezTo>
                <a:cubicBezTo>
                  <a:pt x="0" y="443"/>
                  <a:pt x="11" y="412"/>
                  <a:pt x="34" y="388"/>
                </a:cubicBezTo>
                <a:cubicBezTo>
                  <a:pt x="377" y="38"/>
                  <a:pt x="377" y="38"/>
                  <a:pt x="377" y="38"/>
                </a:cubicBezTo>
                <a:cubicBezTo>
                  <a:pt x="377" y="38"/>
                  <a:pt x="377" y="38"/>
                  <a:pt x="377" y="38"/>
                </a:cubicBezTo>
                <a:cubicBezTo>
                  <a:pt x="399" y="15"/>
                  <a:pt x="430" y="0"/>
                  <a:pt x="46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656" name="Google Shape;6656;p78"/>
          <p:cNvSpPr txBox="1">
            <a:spLocks noGrp="1"/>
          </p:cNvSpPr>
          <p:nvPr>
            <p:ph type="subTitle" idx="1"/>
          </p:nvPr>
        </p:nvSpPr>
        <p:spPr>
          <a:xfrm>
            <a:off x="762000" y="3407410"/>
            <a:ext cx="7061201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657" name="Google Shape;6657;p78"/>
          <p:cNvSpPr txBox="1">
            <a:spLocks noGrp="1"/>
          </p:cNvSpPr>
          <p:nvPr>
            <p:ph type="ctrTitle"/>
          </p:nvPr>
        </p:nvSpPr>
        <p:spPr>
          <a:xfrm>
            <a:off x="762000" y="1563687"/>
            <a:ext cx="7061200" cy="184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Tahoma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58" name="Google Shape;6658;p78"/>
          <p:cNvSpPr txBox="1">
            <a:spLocks noGrp="1"/>
          </p:cNvSpPr>
          <p:nvPr>
            <p:ph type="body" idx="2"/>
          </p:nvPr>
        </p:nvSpPr>
        <p:spPr>
          <a:xfrm>
            <a:off x="762000" y="5393690"/>
            <a:ext cx="7061201" cy="581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0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6659" name="Google Shape;6659;p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5175" y="6293935"/>
            <a:ext cx="1666875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60" name="Google Shape;6660;p78"/>
          <p:cNvGrpSpPr/>
          <p:nvPr/>
        </p:nvGrpSpPr>
        <p:grpSpPr>
          <a:xfrm>
            <a:off x="-294300" y="-297475"/>
            <a:ext cx="12780600" cy="7449775"/>
            <a:chOff x="-294300" y="-297475"/>
            <a:chExt cx="12780600" cy="7449775"/>
          </a:xfrm>
        </p:grpSpPr>
        <p:grpSp>
          <p:nvGrpSpPr>
            <p:cNvPr id="6661" name="Google Shape;6661;p78"/>
            <p:cNvGrpSpPr/>
            <p:nvPr/>
          </p:nvGrpSpPr>
          <p:grpSpPr>
            <a:xfrm>
              <a:off x="-294300" y="0"/>
              <a:ext cx="180000" cy="6858000"/>
              <a:chOff x="-232" y="0"/>
              <a:chExt cx="232" cy="4320"/>
            </a:xfrm>
          </p:grpSpPr>
          <p:cxnSp>
            <p:nvCxnSpPr>
              <p:cNvPr id="6662" name="Google Shape;6662;p78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63" name="Google Shape;6663;p78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64" name="Google Shape;6664;p78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65" name="Google Shape;6665;p78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66" name="Google Shape;6666;p78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67" name="Google Shape;6667;p78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68" name="Google Shape;6668;p78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69" name="Google Shape;6669;p78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70" name="Google Shape;6670;p78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71" name="Google Shape;6671;p78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72" name="Google Shape;6672;p78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73" name="Google Shape;6673;p78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74" name="Google Shape;6674;p78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75" name="Google Shape;6675;p78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76" name="Google Shape;6676;p78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77" name="Google Shape;6677;p78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678" name="Google Shape;6678;p78"/>
            <p:cNvGrpSpPr/>
            <p:nvPr/>
          </p:nvGrpSpPr>
          <p:grpSpPr>
            <a:xfrm>
              <a:off x="12306300" y="0"/>
              <a:ext cx="180000" cy="6858000"/>
              <a:chOff x="-232" y="0"/>
              <a:chExt cx="232" cy="4320"/>
            </a:xfrm>
          </p:grpSpPr>
          <p:cxnSp>
            <p:nvCxnSpPr>
              <p:cNvPr id="6679" name="Google Shape;6679;p78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80" name="Google Shape;6680;p78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81" name="Google Shape;6681;p78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82" name="Google Shape;6682;p78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83" name="Google Shape;6683;p78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84" name="Google Shape;6684;p78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85" name="Google Shape;6685;p78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86" name="Google Shape;6686;p78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87" name="Google Shape;6687;p78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88" name="Google Shape;6688;p78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89" name="Google Shape;6689;p78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90" name="Google Shape;6690;p78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91" name="Google Shape;6691;p78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92" name="Google Shape;6692;p78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93" name="Google Shape;6693;p78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94" name="Google Shape;6694;p78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695" name="Google Shape;6695;p78"/>
            <p:cNvGrpSpPr/>
            <p:nvPr/>
          </p:nvGrpSpPr>
          <p:grpSpPr>
            <a:xfrm>
              <a:off x="1" y="-297475"/>
              <a:ext cx="12192000" cy="180000"/>
              <a:chOff x="0" y="-689"/>
              <a:chExt cx="7680" cy="232"/>
            </a:xfrm>
          </p:grpSpPr>
          <p:cxnSp>
            <p:nvCxnSpPr>
              <p:cNvPr id="6696" name="Google Shape;6696;p78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97" name="Google Shape;6697;p78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98" name="Google Shape;6698;p78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99" name="Google Shape;6699;p78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00" name="Google Shape;6700;p78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01" name="Google Shape;6701;p78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02" name="Google Shape;6702;p78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03" name="Google Shape;6703;p78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04" name="Google Shape;6704;p78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05" name="Google Shape;6705;p78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06" name="Google Shape;6706;p78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07" name="Google Shape;6707;p78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08" name="Google Shape;6708;p78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09" name="Google Shape;6709;p78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10" name="Google Shape;6710;p78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11" name="Google Shape;6711;p78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12" name="Google Shape;6712;p78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13" name="Google Shape;6713;p78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14" name="Google Shape;6714;p78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15" name="Google Shape;6715;p78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16" name="Google Shape;6716;p78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17" name="Google Shape;6717;p78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18" name="Google Shape;6718;p78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19" name="Google Shape;6719;p78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20" name="Google Shape;6720;p78"/>
              <p:cNvCxnSpPr/>
              <p:nvPr/>
            </p:nvCxnSpPr>
            <p:spPr>
              <a:xfrm>
                <a:off x="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21" name="Google Shape;6721;p78"/>
              <p:cNvCxnSpPr/>
              <p:nvPr/>
            </p:nvCxnSpPr>
            <p:spPr>
              <a:xfrm>
                <a:off x="768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722" name="Google Shape;6722;p78"/>
            <p:cNvGrpSpPr/>
            <p:nvPr/>
          </p:nvGrpSpPr>
          <p:grpSpPr>
            <a:xfrm>
              <a:off x="6351" y="6972300"/>
              <a:ext cx="12195174" cy="180000"/>
              <a:chOff x="4" y="-689"/>
              <a:chExt cx="7682" cy="232"/>
            </a:xfrm>
          </p:grpSpPr>
          <p:cxnSp>
            <p:nvCxnSpPr>
              <p:cNvPr id="6723" name="Google Shape;6723;p78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24" name="Google Shape;6724;p78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25" name="Google Shape;6725;p78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26" name="Google Shape;6726;p78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27" name="Google Shape;6727;p78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28" name="Google Shape;6728;p78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29" name="Google Shape;6729;p78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30" name="Google Shape;6730;p78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31" name="Google Shape;6731;p78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32" name="Google Shape;6732;p78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33" name="Google Shape;6733;p78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34" name="Google Shape;6734;p78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35" name="Google Shape;6735;p78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36" name="Google Shape;6736;p78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37" name="Google Shape;6737;p78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38" name="Google Shape;6738;p78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39" name="Google Shape;6739;p78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40" name="Google Shape;6740;p78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41" name="Google Shape;6741;p78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42" name="Google Shape;6742;p78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43" name="Google Shape;6743;p78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44" name="Google Shape;6744;p78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45" name="Google Shape;6745;p78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46" name="Google Shape;6746;p78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47" name="Google Shape;6747;p78"/>
              <p:cNvCxnSpPr/>
              <p:nvPr/>
            </p:nvCxnSpPr>
            <p:spPr>
              <a:xfrm>
                <a:off x="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48" name="Google Shape;6748;p78"/>
              <p:cNvCxnSpPr/>
              <p:nvPr/>
            </p:nvCxnSpPr>
            <p:spPr>
              <a:xfrm>
                <a:off x="768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red tech&amp;touch">
  <p:cSld name="title slide red tech&amp;touch">
    <p:bg>
      <p:bgPr>
        <a:solidFill>
          <a:srgbClr val="E74536"/>
        </a:solidFill>
        <a:effectLst/>
      </p:bgPr>
    </p:bg>
    <p:spTree>
      <p:nvGrpSpPr>
        <p:cNvPr id="1" name="Shape 6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0" name="Google Shape;6750;p79"/>
          <p:cNvGrpSpPr/>
          <p:nvPr/>
        </p:nvGrpSpPr>
        <p:grpSpPr>
          <a:xfrm>
            <a:off x="6804025" y="1587"/>
            <a:ext cx="5391153" cy="6196724"/>
            <a:chOff x="2448" y="567"/>
            <a:chExt cx="2784" cy="3200"/>
          </a:xfrm>
        </p:grpSpPr>
        <p:sp>
          <p:nvSpPr>
            <p:cNvPr id="6751" name="Google Shape;6751;p79"/>
            <p:cNvSpPr/>
            <p:nvPr/>
          </p:nvSpPr>
          <p:spPr>
            <a:xfrm>
              <a:off x="3920" y="1050"/>
              <a:ext cx="249" cy="777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752" name="Google Shape;6752;p79"/>
            <p:cNvSpPr/>
            <p:nvPr/>
          </p:nvSpPr>
          <p:spPr>
            <a:xfrm>
              <a:off x="4239" y="1040"/>
              <a:ext cx="797" cy="797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0"/>
                  </a:moveTo>
                  <a:cubicBezTo>
                    <a:pt x="88" y="0"/>
                    <a:pt x="0" y="88"/>
                    <a:pt x="0" y="195"/>
                  </a:cubicBezTo>
                  <a:cubicBezTo>
                    <a:pt x="0" y="303"/>
                    <a:pt x="88" y="390"/>
                    <a:pt x="195" y="390"/>
                  </a:cubicBezTo>
                  <a:cubicBezTo>
                    <a:pt x="303" y="390"/>
                    <a:pt x="390" y="303"/>
                    <a:pt x="390" y="195"/>
                  </a:cubicBezTo>
                  <a:cubicBezTo>
                    <a:pt x="390" y="88"/>
                    <a:pt x="303" y="0"/>
                    <a:pt x="195" y="0"/>
                  </a:cubicBezTo>
                  <a:moveTo>
                    <a:pt x="195" y="126"/>
                  </a:moveTo>
                  <a:cubicBezTo>
                    <a:pt x="234" y="126"/>
                    <a:pt x="265" y="157"/>
                    <a:pt x="265" y="195"/>
                  </a:cubicBezTo>
                  <a:cubicBezTo>
                    <a:pt x="265" y="233"/>
                    <a:pt x="234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ubicBezTo>
                    <a:pt x="126" y="157"/>
                    <a:pt x="157" y="126"/>
                    <a:pt x="195" y="12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753" name="Google Shape;6753;p79"/>
            <p:cNvSpPr/>
            <p:nvPr/>
          </p:nvSpPr>
          <p:spPr>
            <a:xfrm>
              <a:off x="3623" y="2023"/>
              <a:ext cx="798" cy="797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0"/>
                  </a:moveTo>
                  <a:cubicBezTo>
                    <a:pt x="87" y="0"/>
                    <a:pt x="0" y="87"/>
                    <a:pt x="0" y="195"/>
                  </a:cubicBezTo>
                  <a:cubicBezTo>
                    <a:pt x="0" y="303"/>
                    <a:pt x="87" y="390"/>
                    <a:pt x="195" y="390"/>
                  </a:cubicBezTo>
                  <a:cubicBezTo>
                    <a:pt x="303" y="390"/>
                    <a:pt x="390" y="303"/>
                    <a:pt x="390" y="195"/>
                  </a:cubicBezTo>
                  <a:cubicBezTo>
                    <a:pt x="390" y="87"/>
                    <a:pt x="303" y="0"/>
                    <a:pt x="195" y="0"/>
                  </a:cubicBezTo>
                  <a:moveTo>
                    <a:pt x="195" y="126"/>
                  </a:moveTo>
                  <a:cubicBezTo>
                    <a:pt x="233" y="126"/>
                    <a:pt x="264" y="157"/>
                    <a:pt x="264" y="195"/>
                  </a:cubicBezTo>
                  <a:cubicBezTo>
                    <a:pt x="264" y="233"/>
                    <a:pt x="233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ubicBezTo>
                    <a:pt x="126" y="157"/>
                    <a:pt x="157" y="126"/>
                    <a:pt x="195" y="12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754" name="Google Shape;6754;p79"/>
            <p:cNvSpPr/>
            <p:nvPr/>
          </p:nvSpPr>
          <p:spPr>
            <a:xfrm>
              <a:off x="2448" y="2910"/>
              <a:ext cx="797" cy="798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0"/>
                  </a:moveTo>
                  <a:cubicBezTo>
                    <a:pt x="87" y="0"/>
                    <a:pt x="0" y="87"/>
                    <a:pt x="0" y="195"/>
                  </a:cubicBezTo>
                  <a:cubicBezTo>
                    <a:pt x="0" y="302"/>
                    <a:pt x="87" y="390"/>
                    <a:pt x="195" y="390"/>
                  </a:cubicBezTo>
                  <a:cubicBezTo>
                    <a:pt x="303" y="390"/>
                    <a:pt x="390" y="302"/>
                    <a:pt x="390" y="195"/>
                  </a:cubicBezTo>
                  <a:cubicBezTo>
                    <a:pt x="390" y="87"/>
                    <a:pt x="303" y="0"/>
                    <a:pt x="195" y="0"/>
                  </a:cubicBezTo>
                  <a:moveTo>
                    <a:pt x="195" y="126"/>
                  </a:moveTo>
                  <a:cubicBezTo>
                    <a:pt x="233" y="126"/>
                    <a:pt x="264" y="157"/>
                    <a:pt x="264" y="195"/>
                  </a:cubicBezTo>
                  <a:cubicBezTo>
                    <a:pt x="264" y="233"/>
                    <a:pt x="233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ubicBezTo>
                    <a:pt x="126" y="157"/>
                    <a:pt x="157" y="126"/>
                    <a:pt x="195" y="12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755" name="Google Shape;6755;p79"/>
            <p:cNvSpPr/>
            <p:nvPr/>
          </p:nvSpPr>
          <p:spPr>
            <a:xfrm>
              <a:off x="3303" y="2031"/>
              <a:ext cx="249" cy="77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756" name="Google Shape;6756;p79"/>
            <p:cNvSpPr/>
            <p:nvPr/>
          </p:nvSpPr>
          <p:spPr>
            <a:xfrm>
              <a:off x="2969" y="2031"/>
              <a:ext cx="250" cy="77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757" name="Google Shape;6757;p79"/>
            <p:cNvSpPr/>
            <p:nvPr/>
          </p:nvSpPr>
          <p:spPr>
            <a:xfrm>
              <a:off x="4496" y="2031"/>
              <a:ext cx="250" cy="77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758" name="Google Shape;6758;p79"/>
            <p:cNvSpPr/>
            <p:nvPr/>
          </p:nvSpPr>
          <p:spPr>
            <a:xfrm>
              <a:off x="4351" y="2964"/>
              <a:ext cx="249" cy="77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759" name="Google Shape;6759;p79"/>
            <p:cNvSpPr/>
            <p:nvPr/>
          </p:nvSpPr>
          <p:spPr>
            <a:xfrm>
              <a:off x="3313" y="2937"/>
              <a:ext cx="971" cy="830"/>
            </a:xfrm>
            <a:custGeom>
              <a:avLst/>
              <a:gdLst/>
              <a:ahLst/>
              <a:cxnLst/>
              <a:rect l="l" t="t" r="r" b="b"/>
              <a:pathLst>
                <a:path w="475" h="406" extrusionOk="0">
                  <a:moveTo>
                    <a:pt x="236" y="62"/>
                  </a:moveTo>
                  <a:cubicBezTo>
                    <a:pt x="242" y="55"/>
                    <a:pt x="248" y="47"/>
                    <a:pt x="254" y="42"/>
                  </a:cubicBezTo>
                  <a:cubicBezTo>
                    <a:pt x="292" y="9"/>
                    <a:pt x="336" y="0"/>
                    <a:pt x="384" y="17"/>
                  </a:cubicBezTo>
                  <a:cubicBezTo>
                    <a:pt x="431" y="34"/>
                    <a:pt x="460" y="69"/>
                    <a:pt x="468" y="119"/>
                  </a:cubicBezTo>
                  <a:cubicBezTo>
                    <a:pt x="475" y="164"/>
                    <a:pt x="461" y="203"/>
                    <a:pt x="428" y="235"/>
                  </a:cubicBezTo>
                  <a:cubicBezTo>
                    <a:pt x="408" y="254"/>
                    <a:pt x="388" y="274"/>
                    <a:pt x="368" y="294"/>
                  </a:cubicBezTo>
                  <a:cubicBezTo>
                    <a:pt x="341" y="321"/>
                    <a:pt x="314" y="349"/>
                    <a:pt x="286" y="376"/>
                  </a:cubicBezTo>
                  <a:cubicBezTo>
                    <a:pt x="256" y="406"/>
                    <a:pt x="212" y="406"/>
                    <a:pt x="182" y="376"/>
                  </a:cubicBezTo>
                  <a:cubicBezTo>
                    <a:pt x="135" y="329"/>
                    <a:pt x="88" y="281"/>
                    <a:pt x="41" y="234"/>
                  </a:cubicBezTo>
                  <a:cubicBezTo>
                    <a:pt x="14" y="207"/>
                    <a:pt x="0" y="175"/>
                    <a:pt x="0" y="137"/>
                  </a:cubicBezTo>
                  <a:cubicBezTo>
                    <a:pt x="0" y="76"/>
                    <a:pt x="47" y="21"/>
                    <a:pt x="107" y="11"/>
                  </a:cubicBezTo>
                  <a:cubicBezTo>
                    <a:pt x="152" y="4"/>
                    <a:pt x="191" y="17"/>
                    <a:pt x="223" y="48"/>
                  </a:cubicBezTo>
                  <a:cubicBezTo>
                    <a:pt x="227" y="52"/>
                    <a:pt x="231" y="56"/>
                    <a:pt x="236" y="6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760" name="Google Shape;6760;p79"/>
            <p:cNvSpPr/>
            <p:nvPr/>
          </p:nvSpPr>
          <p:spPr>
            <a:xfrm>
              <a:off x="2877" y="1023"/>
              <a:ext cx="973" cy="830"/>
            </a:xfrm>
            <a:custGeom>
              <a:avLst/>
              <a:gdLst/>
              <a:ahLst/>
              <a:cxnLst/>
              <a:rect l="l" t="t" r="r" b="b"/>
              <a:pathLst>
                <a:path w="476" h="406" extrusionOk="0">
                  <a:moveTo>
                    <a:pt x="236" y="61"/>
                  </a:moveTo>
                  <a:cubicBezTo>
                    <a:pt x="243" y="54"/>
                    <a:pt x="248" y="47"/>
                    <a:pt x="254" y="41"/>
                  </a:cubicBezTo>
                  <a:cubicBezTo>
                    <a:pt x="293" y="9"/>
                    <a:pt x="337" y="0"/>
                    <a:pt x="384" y="17"/>
                  </a:cubicBezTo>
                  <a:cubicBezTo>
                    <a:pt x="432" y="34"/>
                    <a:pt x="460" y="69"/>
                    <a:pt x="468" y="118"/>
                  </a:cubicBezTo>
                  <a:cubicBezTo>
                    <a:pt x="476" y="164"/>
                    <a:pt x="461" y="202"/>
                    <a:pt x="429" y="234"/>
                  </a:cubicBezTo>
                  <a:cubicBezTo>
                    <a:pt x="409" y="254"/>
                    <a:pt x="389" y="274"/>
                    <a:pt x="369" y="294"/>
                  </a:cubicBezTo>
                  <a:cubicBezTo>
                    <a:pt x="341" y="321"/>
                    <a:pt x="314" y="348"/>
                    <a:pt x="287" y="376"/>
                  </a:cubicBezTo>
                  <a:cubicBezTo>
                    <a:pt x="256" y="406"/>
                    <a:pt x="213" y="406"/>
                    <a:pt x="182" y="376"/>
                  </a:cubicBezTo>
                  <a:cubicBezTo>
                    <a:pt x="135" y="328"/>
                    <a:pt x="88" y="281"/>
                    <a:pt x="41" y="233"/>
                  </a:cubicBezTo>
                  <a:cubicBezTo>
                    <a:pt x="14" y="207"/>
                    <a:pt x="0" y="174"/>
                    <a:pt x="0" y="136"/>
                  </a:cubicBezTo>
                  <a:cubicBezTo>
                    <a:pt x="1" y="75"/>
                    <a:pt x="48" y="20"/>
                    <a:pt x="108" y="11"/>
                  </a:cubicBezTo>
                  <a:cubicBezTo>
                    <a:pt x="153" y="4"/>
                    <a:pt x="191" y="16"/>
                    <a:pt x="224" y="48"/>
                  </a:cubicBezTo>
                  <a:cubicBezTo>
                    <a:pt x="227" y="52"/>
                    <a:pt x="231" y="56"/>
                    <a:pt x="236" y="6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761" name="Google Shape;6761;p79"/>
            <p:cNvSpPr/>
            <p:nvPr/>
          </p:nvSpPr>
          <p:spPr>
            <a:xfrm>
              <a:off x="2536" y="567"/>
              <a:ext cx="249" cy="391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762" name="Google Shape;6762;p79"/>
            <p:cNvSpPr/>
            <p:nvPr/>
          </p:nvSpPr>
          <p:spPr>
            <a:xfrm>
              <a:off x="2855" y="567"/>
              <a:ext cx="797" cy="401"/>
            </a:xfrm>
            <a:custGeom>
              <a:avLst/>
              <a:gdLst/>
              <a:ahLst/>
              <a:cxnLst/>
              <a:rect l="l" t="t" r="r" b="b"/>
              <a:pathLst>
                <a:path w="390" h="196" extrusionOk="0">
                  <a:moveTo>
                    <a:pt x="264" y="0"/>
                  </a:moveTo>
                  <a:cubicBezTo>
                    <a:pt x="264" y="39"/>
                    <a:pt x="233" y="70"/>
                    <a:pt x="195" y="70"/>
                  </a:cubicBezTo>
                  <a:cubicBezTo>
                    <a:pt x="157" y="70"/>
                    <a:pt x="126" y="39"/>
                    <a:pt x="126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"/>
                    <a:pt x="88" y="196"/>
                    <a:pt x="195" y="196"/>
                  </a:cubicBezTo>
                  <a:cubicBezTo>
                    <a:pt x="303" y="196"/>
                    <a:pt x="390" y="108"/>
                    <a:pt x="390" y="0"/>
                  </a:cubicBezTo>
                  <a:cubicBezTo>
                    <a:pt x="390" y="0"/>
                    <a:pt x="390" y="0"/>
                    <a:pt x="390" y="0"/>
                  </a:cubicBezTo>
                  <a:cubicBezTo>
                    <a:pt x="264" y="0"/>
                    <a:pt x="264" y="0"/>
                    <a:pt x="264" y="0"/>
                  </a:cubicBezTo>
                  <a:cubicBezTo>
                    <a:pt x="264" y="0"/>
                    <a:pt x="264" y="0"/>
                    <a:pt x="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763" name="Google Shape;6763;p79"/>
            <p:cNvSpPr/>
            <p:nvPr/>
          </p:nvSpPr>
          <p:spPr>
            <a:xfrm>
              <a:off x="4833" y="2023"/>
              <a:ext cx="399" cy="797"/>
            </a:xfrm>
            <a:custGeom>
              <a:avLst/>
              <a:gdLst/>
              <a:ahLst/>
              <a:cxnLst/>
              <a:rect l="l" t="t" r="r" b="b"/>
              <a:pathLst>
                <a:path w="195" h="390" extrusionOk="0">
                  <a:moveTo>
                    <a:pt x="126" y="195"/>
                  </a:moveTo>
                  <a:cubicBezTo>
                    <a:pt x="126" y="157"/>
                    <a:pt x="157" y="126"/>
                    <a:pt x="195" y="126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7" y="0"/>
                    <a:pt x="0" y="87"/>
                    <a:pt x="0" y="195"/>
                  </a:cubicBezTo>
                  <a:cubicBezTo>
                    <a:pt x="0" y="303"/>
                    <a:pt x="87" y="390"/>
                    <a:pt x="195" y="390"/>
                  </a:cubicBezTo>
                  <a:cubicBezTo>
                    <a:pt x="195" y="264"/>
                    <a:pt x="195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6764" name="Google Shape;6764;p79"/>
          <p:cNvSpPr txBox="1">
            <a:spLocks noGrp="1"/>
          </p:cNvSpPr>
          <p:nvPr>
            <p:ph type="subTitle" idx="1"/>
          </p:nvPr>
        </p:nvSpPr>
        <p:spPr>
          <a:xfrm>
            <a:off x="762000" y="3407410"/>
            <a:ext cx="7061201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765" name="Google Shape;6765;p79"/>
          <p:cNvSpPr txBox="1">
            <a:spLocks noGrp="1"/>
          </p:cNvSpPr>
          <p:nvPr>
            <p:ph type="ctrTitle"/>
          </p:nvPr>
        </p:nvSpPr>
        <p:spPr>
          <a:xfrm>
            <a:off x="762000" y="1563687"/>
            <a:ext cx="7061200" cy="184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Tahoma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6" name="Google Shape;6766;p79"/>
          <p:cNvSpPr txBox="1">
            <a:spLocks noGrp="1"/>
          </p:cNvSpPr>
          <p:nvPr>
            <p:ph type="body" idx="2"/>
          </p:nvPr>
        </p:nvSpPr>
        <p:spPr>
          <a:xfrm>
            <a:off x="762000" y="5393690"/>
            <a:ext cx="7061201" cy="581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0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6767" name="Google Shape;6767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5175" y="6293935"/>
            <a:ext cx="1666875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68" name="Google Shape;6768;p79"/>
          <p:cNvGrpSpPr/>
          <p:nvPr/>
        </p:nvGrpSpPr>
        <p:grpSpPr>
          <a:xfrm>
            <a:off x="-294300" y="-297475"/>
            <a:ext cx="12780600" cy="7449775"/>
            <a:chOff x="-294300" y="-297475"/>
            <a:chExt cx="12780600" cy="7449775"/>
          </a:xfrm>
        </p:grpSpPr>
        <p:grpSp>
          <p:nvGrpSpPr>
            <p:cNvPr id="6769" name="Google Shape;6769;p79"/>
            <p:cNvGrpSpPr/>
            <p:nvPr/>
          </p:nvGrpSpPr>
          <p:grpSpPr>
            <a:xfrm>
              <a:off x="-294300" y="0"/>
              <a:ext cx="180000" cy="6858000"/>
              <a:chOff x="-232" y="0"/>
              <a:chExt cx="232" cy="4320"/>
            </a:xfrm>
          </p:grpSpPr>
          <p:cxnSp>
            <p:nvCxnSpPr>
              <p:cNvPr id="6770" name="Google Shape;6770;p79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71" name="Google Shape;6771;p79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72" name="Google Shape;6772;p79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73" name="Google Shape;6773;p79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74" name="Google Shape;6774;p79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75" name="Google Shape;6775;p79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76" name="Google Shape;6776;p79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77" name="Google Shape;6777;p79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78" name="Google Shape;6778;p79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79" name="Google Shape;6779;p79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80" name="Google Shape;6780;p79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81" name="Google Shape;6781;p79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82" name="Google Shape;6782;p79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83" name="Google Shape;6783;p79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84" name="Google Shape;6784;p79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85" name="Google Shape;6785;p79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786" name="Google Shape;6786;p79"/>
            <p:cNvGrpSpPr/>
            <p:nvPr/>
          </p:nvGrpSpPr>
          <p:grpSpPr>
            <a:xfrm>
              <a:off x="12306300" y="0"/>
              <a:ext cx="180000" cy="6858000"/>
              <a:chOff x="-232" y="0"/>
              <a:chExt cx="232" cy="4320"/>
            </a:xfrm>
          </p:grpSpPr>
          <p:cxnSp>
            <p:nvCxnSpPr>
              <p:cNvPr id="6787" name="Google Shape;6787;p79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88" name="Google Shape;6788;p79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89" name="Google Shape;6789;p79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90" name="Google Shape;6790;p79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91" name="Google Shape;6791;p79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92" name="Google Shape;6792;p79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93" name="Google Shape;6793;p79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94" name="Google Shape;6794;p79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95" name="Google Shape;6795;p79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96" name="Google Shape;6796;p79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97" name="Google Shape;6797;p79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98" name="Google Shape;6798;p79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99" name="Google Shape;6799;p79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00" name="Google Shape;6800;p79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01" name="Google Shape;6801;p79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02" name="Google Shape;6802;p79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803" name="Google Shape;6803;p79"/>
            <p:cNvGrpSpPr/>
            <p:nvPr/>
          </p:nvGrpSpPr>
          <p:grpSpPr>
            <a:xfrm>
              <a:off x="1" y="-297475"/>
              <a:ext cx="12192000" cy="180000"/>
              <a:chOff x="0" y="-689"/>
              <a:chExt cx="7680" cy="232"/>
            </a:xfrm>
          </p:grpSpPr>
          <p:cxnSp>
            <p:nvCxnSpPr>
              <p:cNvPr id="6804" name="Google Shape;6804;p79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05" name="Google Shape;6805;p79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06" name="Google Shape;6806;p79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07" name="Google Shape;6807;p79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08" name="Google Shape;6808;p79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09" name="Google Shape;6809;p79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10" name="Google Shape;6810;p79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11" name="Google Shape;6811;p79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12" name="Google Shape;6812;p79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13" name="Google Shape;6813;p79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14" name="Google Shape;6814;p79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15" name="Google Shape;6815;p79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16" name="Google Shape;6816;p79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17" name="Google Shape;6817;p79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18" name="Google Shape;6818;p79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19" name="Google Shape;6819;p79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20" name="Google Shape;6820;p79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21" name="Google Shape;6821;p79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22" name="Google Shape;6822;p79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23" name="Google Shape;6823;p79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24" name="Google Shape;6824;p79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25" name="Google Shape;6825;p79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26" name="Google Shape;6826;p79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27" name="Google Shape;6827;p79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28" name="Google Shape;6828;p79"/>
              <p:cNvCxnSpPr/>
              <p:nvPr/>
            </p:nvCxnSpPr>
            <p:spPr>
              <a:xfrm>
                <a:off x="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29" name="Google Shape;6829;p79"/>
              <p:cNvCxnSpPr/>
              <p:nvPr/>
            </p:nvCxnSpPr>
            <p:spPr>
              <a:xfrm>
                <a:off x="768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830" name="Google Shape;6830;p79"/>
            <p:cNvGrpSpPr/>
            <p:nvPr/>
          </p:nvGrpSpPr>
          <p:grpSpPr>
            <a:xfrm>
              <a:off x="6351" y="6972300"/>
              <a:ext cx="12195174" cy="180000"/>
              <a:chOff x="4" y="-689"/>
              <a:chExt cx="7682" cy="232"/>
            </a:xfrm>
          </p:grpSpPr>
          <p:cxnSp>
            <p:nvCxnSpPr>
              <p:cNvPr id="6831" name="Google Shape;6831;p79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32" name="Google Shape;6832;p79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33" name="Google Shape;6833;p79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34" name="Google Shape;6834;p79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35" name="Google Shape;6835;p79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36" name="Google Shape;6836;p79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37" name="Google Shape;6837;p79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38" name="Google Shape;6838;p79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39" name="Google Shape;6839;p79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40" name="Google Shape;6840;p79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41" name="Google Shape;6841;p79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42" name="Google Shape;6842;p79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43" name="Google Shape;6843;p79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44" name="Google Shape;6844;p79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45" name="Google Shape;6845;p79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46" name="Google Shape;6846;p79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47" name="Google Shape;6847;p79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48" name="Google Shape;6848;p79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49" name="Google Shape;6849;p79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50" name="Google Shape;6850;p79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51" name="Google Shape;6851;p79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52" name="Google Shape;6852;p79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53" name="Google Shape;6853;p79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54" name="Google Shape;6854;p79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55" name="Google Shape;6855;p79"/>
              <p:cNvCxnSpPr/>
              <p:nvPr/>
            </p:nvCxnSpPr>
            <p:spPr>
              <a:xfrm>
                <a:off x="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56" name="Google Shape;6856;p79"/>
              <p:cNvCxnSpPr/>
              <p:nvPr/>
            </p:nvCxnSpPr>
            <p:spPr>
              <a:xfrm>
                <a:off x="768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yellow: arrows up">
  <p:cSld name="title slide yellow: arrows up">
    <p:bg>
      <p:bgPr>
        <a:solidFill>
          <a:srgbClr val="FFB511"/>
        </a:solidFill>
        <a:effectLst/>
      </p:bgPr>
    </p:bg>
    <p:spTree>
      <p:nvGrpSpPr>
        <p:cNvPr id="1" name="Shape 6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8" name="Google Shape;6858;p80"/>
          <p:cNvSpPr/>
          <p:nvPr/>
        </p:nvSpPr>
        <p:spPr>
          <a:xfrm>
            <a:off x="6261100" y="3133725"/>
            <a:ext cx="2641600" cy="2708275"/>
          </a:xfrm>
          <a:custGeom>
            <a:avLst/>
            <a:gdLst/>
            <a:ahLst/>
            <a:cxnLst/>
            <a:rect l="l" t="t" r="r" b="b"/>
            <a:pathLst>
              <a:path w="932" h="955" extrusionOk="0">
                <a:moveTo>
                  <a:pt x="464" y="0"/>
                </a:moveTo>
                <a:cubicBezTo>
                  <a:pt x="464" y="0"/>
                  <a:pt x="464" y="0"/>
                  <a:pt x="464" y="0"/>
                </a:cubicBezTo>
                <a:cubicBezTo>
                  <a:pt x="499" y="0"/>
                  <a:pt x="530" y="17"/>
                  <a:pt x="553" y="37"/>
                </a:cubicBezTo>
                <a:cubicBezTo>
                  <a:pt x="553" y="37"/>
                  <a:pt x="553" y="37"/>
                  <a:pt x="553" y="37"/>
                </a:cubicBezTo>
                <a:cubicBezTo>
                  <a:pt x="885" y="393"/>
                  <a:pt x="885" y="393"/>
                  <a:pt x="885" y="393"/>
                </a:cubicBezTo>
                <a:cubicBezTo>
                  <a:pt x="932" y="442"/>
                  <a:pt x="930" y="521"/>
                  <a:pt x="880" y="568"/>
                </a:cubicBezTo>
                <a:cubicBezTo>
                  <a:pt x="831" y="614"/>
                  <a:pt x="753" y="613"/>
                  <a:pt x="707" y="564"/>
                </a:cubicBezTo>
                <a:cubicBezTo>
                  <a:pt x="584" y="436"/>
                  <a:pt x="584" y="436"/>
                  <a:pt x="584" y="436"/>
                </a:cubicBezTo>
                <a:cubicBezTo>
                  <a:pt x="584" y="832"/>
                  <a:pt x="584" y="832"/>
                  <a:pt x="584" y="832"/>
                </a:cubicBezTo>
                <a:cubicBezTo>
                  <a:pt x="584" y="900"/>
                  <a:pt x="534" y="955"/>
                  <a:pt x="466" y="955"/>
                </a:cubicBezTo>
                <a:cubicBezTo>
                  <a:pt x="399" y="955"/>
                  <a:pt x="348" y="900"/>
                  <a:pt x="348" y="832"/>
                </a:cubicBezTo>
                <a:cubicBezTo>
                  <a:pt x="348" y="428"/>
                  <a:pt x="348" y="428"/>
                  <a:pt x="348" y="428"/>
                </a:cubicBezTo>
                <a:cubicBezTo>
                  <a:pt x="212" y="563"/>
                  <a:pt x="212" y="563"/>
                  <a:pt x="212" y="563"/>
                </a:cubicBezTo>
                <a:cubicBezTo>
                  <a:pt x="165" y="612"/>
                  <a:pt x="86" y="612"/>
                  <a:pt x="37" y="565"/>
                </a:cubicBezTo>
                <a:cubicBezTo>
                  <a:pt x="13" y="541"/>
                  <a:pt x="0" y="509"/>
                  <a:pt x="0" y="478"/>
                </a:cubicBezTo>
                <a:cubicBezTo>
                  <a:pt x="0" y="447"/>
                  <a:pt x="11" y="413"/>
                  <a:pt x="34" y="390"/>
                </a:cubicBezTo>
                <a:cubicBezTo>
                  <a:pt x="376" y="37"/>
                  <a:pt x="376" y="37"/>
                  <a:pt x="376" y="37"/>
                </a:cubicBezTo>
                <a:cubicBezTo>
                  <a:pt x="376" y="37"/>
                  <a:pt x="376" y="37"/>
                  <a:pt x="376" y="37"/>
                </a:cubicBezTo>
                <a:cubicBezTo>
                  <a:pt x="399" y="17"/>
                  <a:pt x="429" y="0"/>
                  <a:pt x="46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859" name="Google Shape;6859;p80"/>
          <p:cNvSpPr/>
          <p:nvPr/>
        </p:nvSpPr>
        <p:spPr>
          <a:xfrm>
            <a:off x="10126663" y="0"/>
            <a:ext cx="2065337" cy="1960562"/>
          </a:xfrm>
          <a:custGeom>
            <a:avLst/>
            <a:gdLst/>
            <a:ahLst/>
            <a:cxnLst/>
            <a:rect l="l" t="t" r="r" b="b"/>
            <a:pathLst>
              <a:path w="2065337" h="1960562" extrusionOk="0">
                <a:moveTo>
                  <a:pt x="454299" y="0"/>
                </a:moveTo>
                <a:lnTo>
                  <a:pt x="2065337" y="0"/>
                </a:lnTo>
                <a:lnTo>
                  <a:pt x="2065337" y="902300"/>
                </a:lnTo>
                <a:lnTo>
                  <a:pt x="2060989" y="899839"/>
                </a:lnTo>
                <a:cubicBezTo>
                  <a:pt x="2042283" y="886633"/>
                  <a:pt x="2024624" y="871337"/>
                  <a:pt x="2008336" y="853958"/>
                </a:cubicBezTo>
                <a:cubicBezTo>
                  <a:pt x="1665588" y="487927"/>
                  <a:pt x="1665588" y="487927"/>
                  <a:pt x="1665588" y="487927"/>
                </a:cubicBezTo>
                <a:cubicBezTo>
                  <a:pt x="1665588" y="1614394"/>
                  <a:pt x="1665588" y="1614394"/>
                  <a:pt x="1665588" y="1614394"/>
                </a:cubicBezTo>
                <a:cubicBezTo>
                  <a:pt x="1665588" y="1807340"/>
                  <a:pt x="1512625" y="1960562"/>
                  <a:pt x="1320007" y="1960562"/>
                </a:cubicBezTo>
                <a:cubicBezTo>
                  <a:pt x="1130220" y="1960562"/>
                  <a:pt x="977258" y="1807340"/>
                  <a:pt x="977258" y="1614394"/>
                </a:cubicBezTo>
                <a:cubicBezTo>
                  <a:pt x="977258" y="465227"/>
                  <a:pt x="977258" y="465227"/>
                  <a:pt x="977258" y="465227"/>
                </a:cubicBezTo>
                <a:cubicBezTo>
                  <a:pt x="594853" y="851120"/>
                  <a:pt x="594853" y="851120"/>
                  <a:pt x="594853" y="851120"/>
                </a:cubicBezTo>
                <a:cubicBezTo>
                  <a:pt x="461719" y="987318"/>
                  <a:pt x="240774" y="990155"/>
                  <a:pt x="104807" y="856795"/>
                </a:cubicBezTo>
                <a:cubicBezTo>
                  <a:pt x="33992" y="788696"/>
                  <a:pt x="0" y="697898"/>
                  <a:pt x="0" y="607100"/>
                </a:cubicBezTo>
                <a:cubicBezTo>
                  <a:pt x="0" y="521976"/>
                  <a:pt x="31159" y="434015"/>
                  <a:pt x="96309" y="365917"/>
                </a:cubicBezTo>
                <a:cubicBezTo>
                  <a:pt x="217758" y="241779"/>
                  <a:pt x="324026" y="133158"/>
                  <a:pt x="417011" y="3811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860" name="Google Shape;6860;p80"/>
          <p:cNvSpPr/>
          <p:nvPr/>
        </p:nvSpPr>
        <p:spPr>
          <a:xfrm>
            <a:off x="8267700" y="1273175"/>
            <a:ext cx="2640013" cy="2697163"/>
          </a:xfrm>
          <a:custGeom>
            <a:avLst/>
            <a:gdLst/>
            <a:ahLst/>
            <a:cxnLst/>
            <a:rect l="l" t="t" r="r" b="b"/>
            <a:pathLst>
              <a:path w="932" h="951" extrusionOk="0">
                <a:moveTo>
                  <a:pt x="464" y="0"/>
                </a:moveTo>
                <a:cubicBezTo>
                  <a:pt x="464" y="0"/>
                  <a:pt x="464" y="0"/>
                  <a:pt x="464" y="0"/>
                </a:cubicBezTo>
                <a:cubicBezTo>
                  <a:pt x="499" y="0"/>
                  <a:pt x="531" y="15"/>
                  <a:pt x="553" y="38"/>
                </a:cubicBezTo>
                <a:cubicBezTo>
                  <a:pt x="553" y="38"/>
                  <a:pt x="553" y="38"/>
                  <a:pt x="553" y="38"/>
                </a:cubicBezTo>
                <a:cubicBezTo>
                  <a:pt x="886" y="392"/>
                  <a:pt x="886" y="392"/>
                  <a:pt x="886" y="392"/>
                </a:cubicBezTo>
                <a:cubicBezTo>
                  <a:pt x="932" y="441"/>
                  <a:pt x="930" y="519"/>
                  <a:pt x="881" y="565"/>
                </a:cubicBezTo>
                <a:cubicBezTo>
                  <a:pt x="832" y="612"/>
                  <a:pt x="756" y="610"/>
                  <a:pt x="709" y="561"/>
                </a:cubicBezTo>
                <a:cubicBezTo>
                  <a:pt x="588" y="432"/>
                  <a:pt x="588" y="432"/>
                  <a:pt x="588" y="432"/>
                </a:cubicBezTo>
                <a:cubicBezTo>
                  <a:pt x="588" y="829"/>
                  <a:pt x="588" y="829"/>
                  <a:pt x="588" y="829"/>
                </a:cubicBezTo>
                <a:cubicBezTo>
                  <a:pt x="588" y="897"/>
                  <a:pt x="533" y="951"/>
                  <a:pt x="466" y="951"/>
                </a:cubicBezTo>
                <a:cubicBezTo>
                  <a:pt x="398" y="951"/>
                  <a:pt x="343" y="897"/>
                  <a:pt x="343" y="829"/>
                </a:cubicBezTo>
                <a:cubicBezTo>
                  <a:pt x="343" y="424"/>
                  <a:pt x="343" y="424"/>
                  <a:pt x="343" y="424"/>
                </a:cubicBezTo>
                <a:cubicBezTo>
                  <a:pt x="210" y="560"/>
                  <a:pt x="210" y="560"/>
                  <a:pt x="210" y="560"/>
                </a:cubicBezTo>
                <a:cubicBezTo>
                  <a:pt x="163" y="608"/>
                  <a:pt x="85" y="609"/>
                  <a:pt x="37" y="562"/>
                </a:cubicBezTo>
                <a:cubicBezTo>
                  <a:pt x="12" y="538"/>
                  <a:pt x="0" y="506"/>
                  <a:pt x="0" y="474"/>
                </a:cubicBezTo>
                <a:cubicBezTo>
                  <a:pt x="0" y="443"/>
                  <a:pt x="11" y="412"/>
                  <a:pt x="34" y="388"/>
                </a:cubicBezTo>
                <a:cubicBezTo>
                  <a:pt x="377" y="38"/>
                  <a:pt x="377" y="38"/>
                  <a:pt x="377" y="38"/>
                </a:cubicBezTo>
                <a:cubicBezTo>
                  <a:pt x="377" y="38"/>
                  <a:pt x="377" y="38"/>
                  <a:pt x="377" y="38"/>
                </a:cubicBezTo>
                <a:cubicBezTo>
                  <a:pt x="399" y="15"/>
                  <a:pt x="430" y="0"/>
                  <a:pt x="4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861" name="Google Shape;6861;p80"/>
          <p:cNvSpPr txBox="1">
            <a:spLocks noGrp="1"/>
          </p:cNvSpPr>
          <p:nvPr>
            <p:ph type="subTitle" idx="1"/>
          </p:nvPr>
        </p:nvSpPr>
        <p:spPr>
          <a:xfrm>
            <a:off x="762000" y="3407410"/>
            <a:ext cx="7061201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62" name="Google Shape;6862;p80"/>
          <p:cNvSpPr txBox="1">
            <a:spLocks noGrp="1"/>
          </p:cNvSpPr>
          <p:nvPr>
            <p:ph type="ctrTitle"/>
          </p:nvPr>
        </p:nvSpPr>
        <p:spPr>
          <a:xfrm>
            <a:off x="762000" y="1563687"/>
            <a:ext cx="7061200" cy="184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Tahoma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63" name="Google Shape;6863;p80"/>
          <p:cNvSpPr txBox="1">
            <a:spLocks noGrp="1"/>
          </p:cNvSpPr>
          <p:nvPr>
            <p:ph type="body" idx="2"/>
          </p:nvPr>
        </p:nvSpPr>
        <p:spPr>
          <a:xfrm>
            <a:off x="762000" y="5393690"/>
            <a:ext cx="7061201" cy="581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0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6864" name="Google Shape;6864;p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5175" y="6293935"/>
            <a:ext cx="1666875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65" name="Google Shape;6865;p80"/>
          <p:cNvGrpSpPr/>
          <p:nvPr/>
        </p:nvGrpSpPr>
        <p:grpSpPr>
          <a:xfrm>
            <a:off x="-294300" y="-297475"/>
            <a:ext cx="12780600" cy="7449775"/>
            <a:chOff x="-294300" y="-297475"/>
            <a:chExt cx="12780600" cy="7449775"/>
          </a:xfrm>
        </p:grpSpPr>
        <p:grpSp>
          <p:nvGrpSpPr>
            <p:cNvPr id="6866" name="Google Shape;6866;p80"/>
            <p:cNvGrpSpPr/>
            <p:nvPr/>
          </p:nvGrpSpPr>
          <p:grpSpPr>
            <a:xfrm>
              <a:off x="-294300" y="0"/>
              <a:ext cx="180000" cy="6858000"/>
              <a:chOff x="-232" y="0"/>
              <a:chExt cx="232" cy="4320"/>
            </a:xfrm>
          </p:grpSpPr>
          <p:cxnSp>
            <p:nvCxnSpPr>
              <p:cNvPr id="6867" name="Google Shape;6867;p80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68" name="Google Shape;6868;p80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69" name="Google Shape;6869;p80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70" name="Google Shape;6870;p80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71" name="Google Shape;6871;p80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72" name="Google Shape;6872;p80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73" name="Google Shape;6873;p80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74" name="Google Shape;6874;p80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75" name="Google Shape;6875;p80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76" name="Google Shape;6876;p80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77" name="Google Shape;6877;p80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78" name="Google Shape;6878;p80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79" name="Google Shape;6879;p80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80" name="Google Shape;6880;p80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81" name="Google Shape;6881;p80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82" name="Google Shape;6882;p80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883" name="Google Shape;6883;p80"/>
            <p:cNvGrpSpPr/>
            <p:nvPr/>
          </p:nvGrpSpPr>
          <p:grpSpPr>
            <a:xfrm>
              <a:off x="12306300" y="0"/>
              <a:ext cx="180000" cy="6858000"/>
              <a:chOff x="-232" y="0"/>
              <a:chExt cx="232" cy="4320"/>
            </a:xfrm>
          </p:grpSpPr>
          <p:cxnSp>
            <p:nvCxnSpPr>
              <p:cNvPr id="6884" name="Google Shape;6884;p80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85" name="Google Shape;6885;p80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86" name="Google Shape;6886;p80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87" name="Google Shape;6887;p80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88" name="Google Shape;6888;p80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89" name="Google Shape;6889;p80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90" name="Google Shape;6890;p80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91" name="Google Shape;6891;p80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92" name="Google Shape;6892;p80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93" name="Google Shape;6893;p80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94" name="Google Shape;6894;p80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95" name="Google Shape;6895;p80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96" name="Google Shape;6896;p80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97" name="Google Shape;6897;p80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98" name="Google Shape;6898;p80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99" name="Google Shape;6899;p80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900" name="Google Shape;6900;p80"/>
            <p:cNvGrpSpPr/>
            <p:nvPr/>
          </p:nvGrpSpPr>
          <p:grpSpPr>
            <a:xfrm>
              <a:off x="1" y="-297475"/>
              <a:ext cx="12192000" cy="180000"/>
              <a:chOff x="0" y="-689"/>
              <a:chExt cx="7680" cy="232"/>
            </a:xfrm>
          </p:grpSpPr>
          <p:cxnSp>
            <p:nvCxnSpPr>
              <p:cNvPr id="6901" name="Google Shape;6901;p80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02" name="Google Shape;6902;p80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03" name="Google Shape;6903;p80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04" name="Google Shape;6904;p80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05" name="Google Shape;6905;p80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06" name="Google Shape;6906;p80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07" name="Google Shape;6907;p80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08" name="Google Shape;6908;p80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09" name="Google Shape;6909;p80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10" name="Google Shape;6910;p80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11" name="Google Shape;6911;p80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12" name="Google Shape;6912;p80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13" name="Google Shape;6913;p80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14" name="Google Shape;6914;p80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15" name="Google Shape;6915;p80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16" name="Google Shape;6916;p80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17" name="Google Shape;6917;p80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18" name="Google Shape;6918;p80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19" name="Google Shape;6919;p80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20" name="Google Shape;6920;p80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21" name="Google Shape;6921;p80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22" name="Google Shape;6922;p80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23" name="Google Shape;6923;p80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24" name="Google Shape;6924;p80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25" name="Google Shape;6925;p80"/>
              <p:cNvCxnSpPr/>
              <p:nvPr/>
            </p:nvCxnSpPr>
            <p:spPr>
              <a:xfrm>
                <a:off x="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26" name="Google Shape;6926;p80"/>
              <p:cNvCxnSpPr/>
              <p:nvPr/>
            </p:nvCxnSpPr>
            <p:spPr>
              <a:xfrm>
                <a:off x="768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927" name="Google Shape;6927;p80"/>
            <p:cNvGrpSpPr/>
            <p:nvPr/>
          </p:nvGrpSpPr>
          <p:grpSpPr>
            <a:xfrm>
              <a:off x="6351" y="6972300"/>
              <a:ext cx="12195174" cy="180000"/>
              <a:chOff x="4" y="-689"/>
              <a:chExt cx="7682" cy="232"/>
            </a:xfrm>
          </p:grpSpPr>
          <p:cxnSp>
            <p:nvCxnSpPr>
              <p:cNvPr id="6928" name="Google Shape;6928;p80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29" name="Google Shape;6929;p80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30" name="Google Shape;6930;p80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31" name="Google Shape;6931;p80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32" name="Google Shape;6932;p80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33" name="Google Shape;6933;p80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34" name="Google Shape;6934;p80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35" name="Google Shape;6935;p80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36" name="Google Shape;6936;p80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37" name="Google Shape;6937;p80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38" name="Google Shape;6938;p80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39" name="Google Shape;6939;p80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40" name="Google Shape;6940;p80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41" name="Google Shape;6941;p80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42" name="Google Shape;6942;p80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43" name="Google Shape;6943;p80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44" name="Google Shape;6944;p80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45" name="Google Shape;6945;p80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46" name="Google Shape;6946;p80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47" name="Google Shape;6947;p80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48" name="Google Shape;6948;p80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49" name="Google Shape;6949;p80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50" name="Google Shape;6950;p80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51" name="Google Shape;6951;p80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52" name="Google Shape;6952;p80"/>
              <p:cNvCxnSpPr/>
              <p:nvPr/>
            </p:nvCxnSpPr>
            <p:spPr>
              <a:xfrm>
                <a:off x="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53" name="Google Shape;6953;p80"/>
              <p:cNvCxnSpPr/>
              <p:nvPr/>
            </p:nvCxnSpPr>
            <p:spPr>
              <a:xfrm>
                <a:off x="768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yellow tech&amp;touch">
  <p:cSld name="title slide yellow tech&amp;touch">
    <p:bg>
      <p:bgPr>
        <a:solidFill>
          <a:srgbClr val="FFB511"/>
        </a:solidFill>
        <a:effectLst/>
      </p:bgPr>
    </p:bg>
    <p:spTree>
      <p:nvGrpSpPr>
        <p:cNvPr id="1" name="Shape 6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55" name="Google Shape;6955;p81"/>
          <p:cNvGrpSpPr/>
          <p:nvPr/>
        </p:nvGrpSpPr>
        <p:grpSpPr>
          <a:xfrm>
            <a:off x="6804025" y="1587"/>
            <a:ext cx="5391153" cy="6196724"/>
            <a:chOff x="2448" y="567"/>
            <a:chExt cx="2784" cy="3200"/>
          </a:xfrm>
        </p:grpSpPr>
        <p:sp>
          <p:nvSpPr>
            <p:cNvPr id="6956" name="Google Shape;6956;p81"/>
            <p:cNvSpPr/>
            <p:nvPr/>
          </p:nvSpPr>
          <p:spPr>
            <a:xfrm>
              <a:off x="3920" y="1050"/>
              <a:ext cx="249" cy="77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957" name="Google Shape;6957;p81"/>
            <p:cNvSpPr/>
            <p:nvPr/>
          </p:nvSpPr>
          <p:spPr>
            <a:xfrm>
              <a:off x="4239" y="1040"/>
              <a:ext cx="797" cy="797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0"/>
                  </a:moveTo>
                  <a:cubicBezTo>
                    <a:pt x="88" y="0"/>
                    <a:pt x="0" y="88"/>
                    <a:pt x="0" y="195"/>
                  </a:cubicBezTo>
                  <a:cubicBezTo>
                    <a:pt x="0" y="303"/>
                    <a:pt x="88" y="390"/>
                    <a:pt x="195" y="390"/>
                  </a:cubicBezTo>
                  <a:cubicBezTo>
                    <a:pt x="303" y="390"/>
                    <a:pt x="390" y="303"/>
                    <a:pt x="390" y="195"/>
                  </a:cubicBezTo>
                  <a:cubicBezTo>
                    <a:pt x="390" y="88"/>
                    <a:pt x="303" y="0"/>
                    <a:pt x="195" y="0"/>
                  </a:cubicBezTo>
                  <a:moveTo>
                    <a:pt x="195" y="126"/>
                  </a:moveTo>
                  <a:cubicBezTo>
                    <a:pt x="234" y="126"/>
                    <a:pt x="265" y="157"/>
                    <a:pt x="265" y="195"/>
                  </a:cubicBezTo>
                  <a:cubicBezTo>
                    <a:pt x="265" y="233"/>
                    <a:pt x="234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ubicBezTo>
                    <a:pt x="126" y="157"/>
                    <a:pt x="157" y="126"/>
                    <a:pt x="195" y="126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958" name="Google Shape;6958;p81"/>
            <p:cNvSpPr/>
            <p:nvPr/>
          </p:nvSpPr>
          <p:spPr>
            <a:xfrm>
              <a:off x="3623" y="2023"/>
              <a:ext cx="798" cy="797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0"/>
                  </a:moveTo>
                  <a:cubicBezTo>
                    <a:pt x="87" y="0"/>
                    <a:pt x="0" y="87"/>
                    <a:pt x="0" y="195"/>
                  </a:cubicBezTo>
                  <a:cubicBezTo>
                    <a:pt x="0" y="303"/>
                    <a:pt x="87" y="390"/>
                    <a:pt x="195" y="390"/>
                  </a:cubicBezTo>
                  <a:cubicBezTo>
                    <a:pt x="303" y="390"/>
                    <a:pt x="390" y="303"/>
                    <a:pt x="390" y="195"/>
                  </a:cubicBezTo>
                  <a:cubicBezTo>
                    <a:pt x="390" y="87"/>
                    <a:pt x="303" y="0"/>
                    <a:pt x="195" y="0"/>
                  </a:cubicBezTo>
                  <a:moveTo>
                    <a:pt x="195" y="126"/>
                  </a:moveTo>
                  <a:cubicBezTo>
                    <a:pt x="233" y="126"/>
                    <a:pt x="264" y="157"/>
                    <a:pt x="264" y="195"/>
                  </a:cubicBezTo>
                  <a:cubicBezTo>
                    <a:pt x="264" y="233"/>
                    <a:pt x="233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ubicBezTo>
                    <a:pt x="126" y="157"/>
                    <a:pt x="157" y="126"/>
                    <a:pt x="195" y="126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959" name="Google Shape;6959;p81"/>
            <p:cNvSpPr/>
            <p:nvPr/>
          </p:nvSpPr>
          <p:spPr>
            <a:xfrm>
              <a:off x="2448" y="2910"/>
              <a:ext cx="797" cy="798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0"/>
                  </a:moveTo>
                  <a:cubicBezTo>
                    <a:pt x="87" y="0"/>
                    <a:pt x="0" y="87"/>
                    <a:pt x="0" y="195"/>
                  </a:cubicBezTo>
                  <a:cubicBezTo>
                    <a:pt x="0" y="302"/>
                    <a:pt x="87" y="390"/>
                    <a:pt x="195" y="390"/>
                  </a:cubicBezTo>
                  <a:cubicBezTo>
                    <a:pt x="303" y="390"/>
                    <a:pt x="390" y="302"/>
                    <a:pt x="390" y="195"/>
                  </a:cubicBezTo>
                  <a:cubicBezTo>
                    <a:pt x="390" y="87"/>
                    <a:pt x="303" y="0"/>
                    <a:pt x="195" y="0"/>
                  </a:cubicBezTo>
                  <a:moveTo>
                    <a:pt x="195" y="126"/>
                  </a:moveTo>
                  <a:cubicBezTo>
                    <a:pt x="233" y="126"/>
                    <a:pt x="264" y="157"/>
                    <a:pt x="264" y="195"/>
                  </a:cubicBezTo>
                  <a:cubicBezTo>
                    <a:pt x="264" y="233"/>
                    <a:pt x="233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ubicBezTo>
                    <a:pt x="126" y="157"/>
                    <a:pt x="157" y="126"/>
                    <a:pt x="195" y="126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960" name="Google Shape;6960;p81"/>
            <p:cNvSpPr/>
            <p:nvPr/>
          </p:nvSpPr>
          <p:spPr>
            <a:xfrm>
              <a:off x="3303" y="2031"/>
              <a:ext cx="249" cy="77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961" name="Google Shape;6961;p81"/>
            <p:cNvSpPr/>
            <p:nvPr/>
          </p:nvSpPr>
          <p:spPr>
            <a:xfrm>
              <a:off x="2969" y="2031"/>
              <a:ext cx="250" cy="77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962" name="Google Shape;6962;p81"/>
            <p:cNvSpPr/>
            <p:nvPr/>
          </p:nvSpPr>
          <p:spPr>
            <a:xfrm>
              <a:off x="4496" y="2031"/>
              <a:ext cx="250" cy="77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963" name="Google Shape;6963;p81"/>
            <p:cNvSpPr/>
            <p:nvPr/>
          </p:nvSpPr>
          <p:spPr>
            <a:xfrm>
              <a:off x="4351" y="2964"/>
              <a:ext cx="249" cy="77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964" name="Google Shape;6964;p81"/>
            <p:cNvSpPr/>
            <p:nvPr/>
          </p:nvSpPr>
          <p:spPr>
            <a:xfrm>
              <a:off x="3313" y="2937"/>
              <a:ext cx="971" cy="830"/>
            </a:xfrm>
            <a:custGeom>
              <a:avLst/>
              <a:gdLst/>
              <a:ahLst/>
              <a:cxnLst/>
              <a:rect l="l" t="t" r="r" b="b"/>
              <a:pathLst>
                <a:path w="475" h="406" extrusionOk="0">
                  <a:moveTo>
                    <a:pt x="236" y="62"/>
                  </a:moveTo>
                  <a:cubicBezTo>
                    <a:pt x="242" y="55"/>
                    <a:pt x="248" y="47"/>
                    <a:pt x="254" y="42"/>
                  </a:cubicBezTo>
                  <a:cubicBezTo>
                    <a:pt x="292" y="9"/>
                    <a:pt x="336" y="0"/>
                    <a:pt x="384" y="17"/>
                  </a:cubicBezTo>
                  <a:cubicBezTo>
                    <a:pt x="431" y="34"/>
                    <a:pt x="460" y="69"/>
                    <a:pt x="468" y="119"/>
                  </a:cubicBezTo>
                  <a:cubicBezTo>
                    <a:pt x="475" y="164"/>
                    <a:pt x="461" y="203"/>
                    <a:pt x="428" y="235"/>
                  </a:cubicBezTo>
                  <a:cubicBezTo>
                    <a:pt x="408" y="254"/>
                    <a:pt x="388" y="274"/>
                    <a:pt x="368" y="294"/>
                  </a:cubicBezTo>
                  <a:cubicBezTo>
                    <a:pt x="341" y="321"/>
                    <a:pt x="314" y="349"/>
                    <a:pt x="286" y="376"/>
                  </a:cubicBezTo>
                  <a:cubicBezTo>
                    <a:pt x="256" y="406"/>
                    <a:pt x="212" y="406"/>
                    <a:pt x="182" y="376"/>
                  </a:cubicBezTo>
                  <a:cubicBezTo>
                    <a:pt x="135" y="329"/>
                    <a:pt x="88" y="281"/>
                    <a:pt x="41" y="234"/>
                  </a:cubicBezTo>
                  <a:cubicBezTo>
                    <a:pt x="14" y="207"/>
                    <a:pt x="0" y="175"/>
                    <a:pt x="0" y="137"/>
                  </a:cubicBezTo>
                  <a:cubicBezTo>
                    <a:pt x="0" y="76"/>
                    <a:pt x="47" y="21"/>
                    <a:pt x="107" y="11"/>
                  </a:cubicBezTo>
                  <a:cubicBezTo>
                    <a:pt x="152" y="4"/>
                    <a:pt x="191" y="17"/>
                    <a:pt x="223" y="48"/>
                  </a:cubicBezTo>
                  <a:cubicBezTo>
                    <a:pt x="227" y="52"/>
                    <a:pt x="231" y="56"/>
                    <a:pt x="236" y="6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965" name="Google Shape;6965;p81"/>
            <p:cNvSpPr/>
            <p:nvPr/>
          </p:nvSpPr>
          <p:spPr>
            <a:xfrm>
              <a:off x="2877" y="1023"/>
              <a:ext cx="973" cy="830"/>
            </a:xfrm>
            <a:custGeom>
              <a:avLst/>
              <a:gdLst/>
              <a:ahLst/>
              <a:cxnLst/>
              <a:rect l="l" t="t" r="r" b="b"/>
              <a:pathLst>
                <a:path w="476" h="406" extrusionOk="0">
                  <a:moveTo>
                    <a:pt x="236" y="61"/>
                  </a:moveTo>
                  <a:cubicBezTo>
                    <a:pt x="243" y="54"/>
                    <a:pt x="248" y="47"/>
                    <a:pt x="254" y="41"/>
                  </a:cubicBezTo>
                  <a:cubicBezTo>
                    <a:pt x="293" y="9"/>
                    <a:pt x="337" y="0"/>
                    <a:pt x="384" y="17"/>
                  </a:cubicBezTo>
                  <a:cubicBezTo>
                    <a:pt x="432" y="34"/>
                    <a:pt x="460" y="69"/>
                    <a:pt x="468" y="118"/>
                  </a:cubicBezTo>
                  <a:cubicBezTo>
                    <a:pt x="476" y="164"/>
                    <a:pt x="461" y="202"/>
                    <a:pt x="429" y="234"/>
                  </a:cubicBezTo>
                  <a:cubicBezTo>
                    <a:pt x="409" y="254"/>
                    <a:pt x="389" y="274"/>
                    <a:pt x="369" y="294"/>
                  </a:cubicBezTo>
                  <a:cubicBezTo>
                    <a:pt x="341" y="321"/>
                    <a:pt x="314" y="348"/>
                    <a:pt x="287" y="376"/>
                  </a:cubicBezTo>
                  <a:cubicBezTo>
                    <a:pt x="256" y="406"/>
                    <a:pt x="213" y="406"/>
                    <a:pt x="182" y="376"/>
                  </a:cubicBezTo>
                  <a:cubicBezTo>
                    <a:pt x="135" y="328"/>
                    <a:pt x="88" y="281"/>
                    <a:pt x="41" y="233"/>
                  </a:cubicBezTo>
                  <a:cubicBezTo>
                    <a:pt x="14" y="207"/>
                    <a:pt x="0" y="174"/>
                    <a:pt x="0" y="136"/>
                  </a:cubicBezTo>
                  <a:cubicBezTo>
                    <a:pt x="1" y="75"/>
                    <a:pt x="48" y="20"/>
                    <a:pt x="108" y="11"/>
                  </a:cubicBezTo>
                  <a:cubicBezTo>
                    <a:pt x="153" y="4"/>
                    <a:pt x="191" y="16"/>
                    <a:pt x="224" y="48"/>
                  </a:cubicBezTo>
                  <a:cubicBezTo>
                    <a:pt x="227" y="52"/>
                    <a:pt x="231" y="56"/>
                    <a:pt x="236" y="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966" name="Google Shape;6966;p81"/>
            <p:cNvSpPr/>
            <p:nvPr/>
          </p:nvSpPr>
          <p:spPr>
            <a:xfrm>
              <a:off x="2536" y="567"/>
              <a:ext cx="249" cy="3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967" name="Google Shape;6967;p81"/>
            <p:cNvSpPr/>
            <p:nvPr/>
          </p:nvSpPr>
          <p:spPr>
            <a:xfrm>
              <a:off x="2855" y="567"/>
              <a:ext cx="797" cy="401"/>
            </a:xfrm>
            <a:custGeom>
              <a:avLst/>
              <a:gdLst/>
              <a:ahLst/>
              <a:cxnLst/>
              <a:rect l="l" t="t" r="r" b="b"/>
              <a:pathLst>
                <a:path w="390" h="196" extrusionOk="0">
                  <a:moveTo>
                    <a:pt x="264" y="0"/>
                  </a:moveTo>
                  <a:cubicBezTo>
                    <a:pt x="264" y="39"/>
                    <a:pt x="233" y="70"/>
                    <a:pt x="195" y="70"/>
                  </a:cubicBezTo>
                  <a:cubicBezTo>
                    <a:pt x="157" y="70"/>
                    <a:pt x="126" y="39"/>
                    <a:pt x="126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"/>
                    <a:pt x="88" y="196"/>
                    <a:pt x="195" y="196"/>
                  </a:cubicBezTo>
                  <a:cubicBezTo>
                    <a:pt x="303" y="196"/>
                    <a:pt x="390" y="108"/>
                    <a:pt x="390" y="0"/>
                  </a:cubicBezTo>
                  <a:cubicBezTo>
                    <a:pt x="390" y="0"/>
                    <a:pt x="390" y="0"/>
                    <a:pt x="390" y="0"/>
                  </a:cubicBezTo>
                  <a:cubicBezTo>
                    <a:pt x="264" y="0"/>
                    <a:pt x="264" y="0"/>
                    <a:pt x="264" y="0"/>
                  </a:cubicBezTo>
                  <a:cubicBezTo>
                    <a:pt x="264" y="0"/>
                    <a:pt x="264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968" name="Google Shape;6968;p81"/>
            <p:cNvSpPr/>
            <p:nvPr/>
          </p:nvSpPr>
          <p:spPr>
            <a:xfrm>
              <a:off x="4833" y="2023"/>
              <a:ext cx="399" cy="797"/>
            </a:xfrm>
            <a:custGeom>
              <a:avLst/>
              <a:gdLst/>
              <a:ahLst/>
              <a:cxnLst/>
              <a:rect l="l" t="t" r="r" b="b"/>
              <a:pathLst>
                <a:path w="195" h="390" extrusionOk="0">
                  <a:moveTo>
                    <a:pt x="126" y="195"/>
                  </a:moveTo>
                  <a:cubicBezTo>
                    <a:pt x="126" y="157"/>
                    <a:pt x="157" y="126"/>
                    <a:pt x="195" y="126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7" y="0"/>
                    <a:pt x="0" y="87"/>
                    <a:pt x="0" y="195"/>
                  </a:cubicBezTo>
                  <a:cubicBezTo>
                    <a:pt x="0" y="303"/>
                    <a:pt x="87" y="390"/>
                    <a:pt x="195" y="390"/>
                  </a:cubicBezTo>
                  <a:cubicBezTo>
                    <a:pt x="195" y="264"/>
                    <a:pt x="195" y="264"/>
                    <a:pt x="195" y="264"/>
                  </a:cubicBezTo>
                  <a:cubicBezTo>
                    <a:pt x="157" y="264"/>
                    <a:pt x="126" y="233"/>
                    <a:pt x="126" y="1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6969" name="Google Shape;6969;p81"/>
          <p:cNvSpPr txBox="1">
            <a:spLocks noGrp="1"/>
          </p:cNvSpPr>
          <p:nvPr>
            <p:ph type="subTitle" idx="1"/>
          </p:nvPr>
        </p:nvSpPr>
        <p:spPr>
          <a:xfrm>
            <a:off x="762000" y="3407410"/>
            <a:ext cx="7061201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970" name="Google Shape;6970;p81"/>
          <p:cNvSpPr txBox="1">
            <a:spLocks noGrp="1"/>
          </p:cNvSpPr>
          <p:nvPr>
            <p:ph type="ctrTitle"/>
          </p:nvPr>
        </p:nvSpPr>
        <p:spPr>
          <a:xfrm>
            <a:off x="762000" y="1563687"/>
            <a:ext cx="7061200" cy="184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Tahoma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71" name="Google Shape;6971;p81"/>
          <p:cNvSpPr txBox="1">
            <a:spLocks noGrp="1"/>
          </p:cNvSpPr>
          <p:nvPr>
            <p:ph type="body" idx="2"/>
          </p:nvPr>
        </p:nvSpPr>
        <p:spPr>
          <a:xfrm>
            <a:off x="762000" y="5393690"/>
            <a:ext cx="7061201" cy="581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0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6972" name="Google Shape;6972;p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5175" y="6293935"/>
            <a:ext cx="1666875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73" name="Google Shape;6973;p81"/>
          <p:cNvGrpSpPr/>
          <p:nvPr/>
        </p:nvGrpSpPr>
        <p:grpSpPr>
          <a:xfrm>
            <a:off x="-294300" y="-297475"/>
            <a:ext cx="12780600" cy="7449775"/>
            <a:chOff x="-294300" y="-297475"/>
            <a:chExt cx="12780600" cy="7449775"/>
          </a:xfrm>
        </p:grpSpPr>
        <p:grpSp>
          <p:nvGrpSpPr>
            <p:cNvPr id="6974" name="Google Shape;6974;p81"/>
            <p:cNvGrpSpPr/>
            <p:nvPr/>
          </p:nvGrpSpPr>
          <p:grpSpPr>
            <a:xfrm>
              <a:off x="-294300" y="0"/>
              <a:ext cx="180000" cy="6858000"/>
              <a:chOff x="-232" y="0"/>
              <a:chExt cx="232" cy="4320"/>
            </a:xfrm>
          </p:grpSpPr>
          <p:cxnSp>
            <p:nvCxnSpPr>
              <p:cNvPr id="6975" name="Google Shape;6975;p81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76" name="Google Shape;6976;p81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77" name="Google Shape;6977;p81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78" name="Google Shape;6978;p81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79" name="Google Shape;6979;p81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80" name="Google Shape;6980;p81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81" name="Google Shape;6981;p81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82" name="Google Shape;6982;p81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83" name="Google Shape;6983;p81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84" name="Google Shape;6984;p81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85" name="Google Shape;6985;p81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86" name="Google Shape;6986;p81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87" name="Google Shape;6987;p81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88" name="Google Shape;6988;p81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89" name="Google Shape;6989;p81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90" name="Google Shape;6990;p81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991" name="Google Shape;6991;p81"/>
            <p:cNvGrpSpPr/>
            <p:nvPr/>
          </p:nvGrpSpPr>
          <p:grpSpPr>
            <a:xfrm>
              <a:off x="12306300" y="0"/>
              <a:ext cx="180000" cy="6858000"/>
              <a:chOff x="-232" y="0"/>
              <a:chExt cx="232" cy="4320"/>
            </a:xfrm>
          </p:grpSpPr>
          <p:cxnSp>
            <p:nvCxnSpPr>
              <p:cNvPr id="6992" name="Google Shape;6992;p81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93" name="Google Shape;6993;p81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94" name="Google Shape;6994;p81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95" name="Google Shape;6995;p81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96" name="Google Shape;6996;p81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97" name="Google Shape;6997;p81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98" name="Google Shape;6998;p81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99" name="Google Shape;6999;p81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00" name="Google Shape;7000;p81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01" name="Google Shape;7001;p81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02" name="Google Shape;7002;p81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03" name="Google Shape;7003;p81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04" name="Google Shape;7004;p81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05" name="Google Shape;7005;p81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06" name="Google Shape;7006;p81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07" name="Google Shape;7007;p81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7008" name="Google Shape;7008;p81"/>
            <p:cNvGrpSpPr/>
            <p:nvPr/>
          </p:nvGrpSpPr>
          <p:grpSpPr>
            <a:xfrm>
              <a:off x="1" y="-297475"/>
              <a:ext cx="12192000" cy="180000"/>
              <a:chOff x="0" y="-689"/>
              <a:chExt cx="7680" cy="232"/>
            </a:xfrm>
          </p:grpSpPr>
          <p:cxnSp>
            <p:nvCxnSpPr>
              <p:cNvPr id="7009" name="Google Shape;7009;p81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10" name="Google Shape;7010;p81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11" name="Google Shape;7011;p81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12" name="Google Shape;7012;p81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13" name="Google Shape;7013;p81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14" name="Google Shape;7014;p81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15" name="Google Shape;7015;p81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16" name="Google Shape;7016;p81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17" name="Google Shape;7017;p81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18" name="Google Shape;7018;p81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19" name="Google Shape;7019;p81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20" name="Google Shape;7020;p81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21" name="Google Shape;7021;p81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22" name="Google Shape;7022;p81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23" name="Google Shape;7023;p81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24" name="Google Shape;7024;p81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25" name="Google Shape;7025;p81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26" name="Google Shape;7026;p81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27" name="Google Shape;7027;p81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28" name="Google Shape;7028;p81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29" name="Google Shape;7029;p81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30" name="Google Shape;7030;p81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31" name="Google Shape;7031;p81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32" name="Google Shape;7032;p81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33" name="Google Shape;7033;p81"/>
              <p:cNvCxnSpPr/>
              <p:nvPr/>
            </p:nvCxnSpPr>
            <p:spPr>
              <a:xfrm>
                <a:off x="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34" name="Google Shape;7034;p81"/>
              <p:cNvCxnSpPr/>
              <p:nvPr/>
            </p:nvCxnSpPr>
            <p:spPr>
              <a:xfrm>
                <a:off x="768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7035" name="Google Shape;7035;p81"/>
            <p:cNvGrpSpPr/>
            <p:nvPr/>
          </p:nvGrpSpPr>
          <p:grpSpPr>
            <a:xfrm>
              <a:off x="6351" y="6972300"/>
              <a:ext cx="12195174" cy="180000"/>
              <a:chOff x="4" y="-689"/>
              <a:chExt cx="7682" cy="232"/>
            </a:xfrm>
          </p:grpSpPr>
          <p:cxnSp>
            <p:nvCxnSpPr>
              <p:cNvPr id="7036" name="Google Shape;7036;p81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37" name="Google Shape;7037;p81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38" name="Google Shape;7038;p81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39" name="Google Shape;7039;p81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40" name="Google Shape;7040;p81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41" name="Google Shape;7041;p81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42" name="Google Shape;7042;p81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43" name="Google Shape;7043;p81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44" name="Google Shape;7044;p81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45" name="Google Shape;7045;p81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46" name="Google Shape;7046;p81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47" name="Google Shape;7047;p81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48" name="Google Shape;7048;p81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49" name="Google Shape;7049;p81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50" name="Google Shape;7050;p81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51" name="Google Shape;7051;p81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52" name="Google Shape;7052;p81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53" name="Google Shape;7053;p81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54" name="Google Shape;7054;p81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55" name="Google Shape;7055;p81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56" name="Google Shape;7056;p81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57" name="Google Shape;7057;p81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58" name="Google Shape;7058;p81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59" name="Google Shape;7059;p81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60" name="Google Shape;7060;p81"/>
              <p:cNvCxnSpPr/>
              <p:nvPr/>
            </p:nvCxnSpPr>
            <p:spPr>
              <a:xfrm>
                <a:off x="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61" name="Google Shape;7061;p81"/>
              <p:cNvCxnSpPr/>
              <p:nvPr/>
            </p:nvCxnSpPr>
            <p:spPr>
              <a:xfrm>
                <a:off x="768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cream">
  <p:cSld name="agenda cream">
    <p:bg>
      <p:bgPr>
        <a:solidFill>
          <a:srgbClr val="F7F5F0"/>
        </a:solidFill>
        <a:effectLst/>
      </p:bgPr>
    </p:bg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9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106668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9"/>
          <p:cNvSpPr txBox="1">
            <a:spLocks noGrp="1"/>
          </p:cNvSpPr>
          <p:nvPr>
            <p:ph type="body" idx="1"/>
          </p:nvPr>
        </p:nvSpPr>
        <p:spPr>
          <a:xfrm>
            <a:off x="762601" y="1664551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67" name="Google Shape;767;p9"/>
          <p:cNvSpPr txBox="1">
            <a:spLocks noGrp="1"/>
          </p:cNvSpPr>
          <p:nvPr>
            <p:ph type="body" idx="2"/>
          </p:nvPr>
        </p:nvSpPr>
        <p:spPr>
          <a:xfrm>
            <a:off x="7043420" y="1664551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68" name="Google Shape;768;p9"/>
          <p:cNvSpPr txBox="1">
            <a:spLocks noGrp="1"/>
          </p:cNvSpPr>
          <p:nvPr>
            <p:ph type="body" idx="3"/>
          </p:nvPr>
        </p:nvSpPr>
        <p:spPr>
          <a:xfrm>
            <a:off x="762601" y="2178187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69" name="Google Shape;769;p9"/>
          <p:cNvSpPr txBox="1">
            <a:spLocks noGrp="1"/>
          </p:cNvSpPr>
          <p:nvPr>
            <p:ph type="body" idx="4"/>
          </p:nvPr>
        </p:nvSpPr>
        <p:spPr>
          <a:xfrm>
            <a:off x="7043420" y="2177858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70" name="Google Shape;770;p9"/>
          <p:cNvSpPr txBox="1">
            <a:spLocks noGrp="1"/>
          </p:cNvSpPr>
          <p:nvPr>
            <p:ph type="body" idx="5"/>
          </p:nvPr>
        </p:nvSpPr>
        <p:spPr>
          <a:xfrm>
            <a:off x="762601" y="2691823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71" name="Google Shape;771;p9"/>
          <p:cNvSpPr txBox="1">
            <a:spLocks noGrp="1"/>
          </p:cNvSpPr>
          <p:nvPr>
            <p:ph type="body" idx="6"/>
          </p:nvPr>
        </p:nvSpPr>
        <p:spPr>
          <a:xfrm>
            <a:off x="7043420" y="2692668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72" name="Google Shape;772;p9"/>
          <p:cNvSpPr txBox="1">
            <a:spLocks noGrp="1"/>
          </p:cNvSpPr>
          <p:nvPr>
            <p:ph type="body" idx="7"/>
          </p:nvPr>
        </p:nvSpPr>
        <p:spPr>
          <a:xfrm>
            <a:off x="762601" y="3205459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73" name="Google Shape;773;p9"/>
          <p:cNvSpPr txBox="1">
            <a:spLocks noGrp="1"/>
          </p:cNvSpPr>
          <p:nvPr>
            <p:ph type="body" idx="8"/>
          </p:nvPr>
        </p:nvSpPr>
        <p:spPr>
          <a:xfrm>
            <a:off x="7043420" y="3205975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74" name="Google Shape;774;p9"/>
          <p:cNvSpPr txBox="1">
            <a:spLocks noGrp="1"/>
          </p:cNvSpPr>
          <p:nvPr>
            <p:ph type="body" idx="9"/>
          </p:nvPr>
        </p:nvSpPr>
        <p:spPr>
          <a:xfrm>
            <a:off x="762601" y="3719095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75" name="Google Shape;775;p9"/>
          <p:cNvSpPr txBox="1">
            <a:spLocks noGrp="1"/>
          </p:cNvSpPr>
          <p:nvPr>
            <p:ph type="body" idx="13"/>
          </p:nvPr>
        </p:nvSpPr>
        <p:spPr>
          <a:xfrm>
            <a:off x="7043420" y="3718578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76" name="Google Shape;776;p9"/>
          <p:cNvSpPr txBox="1">
            <a:spLocks noGrp="1"/>
          </p:cNvSpPr>
          <p:nvPr>
            <p:ph type="body" idx="14"/>
          </p:nvPr>
        </p:nvSpPr>
        <p:spPr>
          <a:xfrm>
            <a:off x="762601" y="4232731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77" name="Google Shape;777;p9"/>
          <p:cNvSpPr txBox="1">
            <a:spLocks noGrp="1"/>
          </p:cNvSpPr>
          <p:nvPr>
            <p:ph type="body" idx="15"/>
          </p:nvPr>
        </p:nvSpPr>
        <p:spPr>
          <a:xfrm>
            <a:off x="7043420" y="4231885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78" name="Google Shape;778;p9"/>
          <p:cNvSpPr txBox="1">
            <a:spLocks noGrp="1"/>
          </p:cNvSpPr>
          <p:nvPr>
            <p:ph type="body" idx="16"/>
          </p:nvPr>
        </p:nvSpPr>
        <p:spPr>
          <a:xfrm>
            <a:off x="762601" y="4746367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79" name="Google Shape;779;p9"/>
          <p:cNvSpPr txBox="1">
            <a:spLocks noGrp="1"/>
          </p:cNvSpPr>
          <p:nvPr>
            <p:ph type="body" idx="17"/>
          </p:nvPr>
        </p:nvSpPr>
        <p:spPr>
          <a:xfrm>
            <a:off x="7043420" y="4746695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80" name="Google Shape;780;p9"/>
          <p:cNvSpPr txBox="1">
            <a:spLocks noGrp="1"/>
          </p:cNvSpPr>
          <p:nvPr>
            <p:ph type="body" idx="18"/>
          </p:nvPr>
        </p:nvSpPr>
        <p:spPr>
          <a:xfrm>
            <a:off x="762601" y="5260002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81" name="Google Shape;781;p9"/>
          <p:cNvSpPr txBox="1">
            <a:spLocks noGrp="1"/>
          </p:cNvSpPr>
          <p:nvPr>
            <p:ph type="body" idx="19"/>
          </p:nvPr>
        </p:nvSpPr>
        <p:spPr>
          <a:xfrm>
            <a:off x="7043420" y="5260002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782" name="Google Shape;782;p9"/>
          <p:cNvPicPr preferRelativeResize="0"/>
          <p:nvPr/>
        </p:nvPicPr>
        <p:blipFill rotWithShape="1">
          <a:blip r:embed="rId2">
            <a:alphaModFix/>
          </a:blip>
          <a:srcRect r="76333"/>
          <a:stretch/>
        </p:blipFill>
        <p:spPr>
          <a:xfrm>
            <a:off x="765176" y="6293935"/>
            <a:ext cx="394495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3" name="Google Shape;783;p9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784" name="Google Shape;784;p9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785" name="Google Shape;785;p9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86" name="Google Shape;786;p9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87" name="Google Shape;787;p9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88" name="Google Shape;788;p9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89" name="Google Shape;789;p9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90" name="Google Shape;790;p9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91" name="Google Shape;791;p9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92" name="Google Shape;792;p9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93" name="Google Shape;793;p9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94" name="Google Shape;794;p9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95" name="Google Shape;795;p9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96" name="Google Shape;796;p9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97" name="Google Shape;797;p9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98" name="Google Shape;798;p9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99" name="Google Shape;799;p9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00" name="Google Shape;800;p9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801" name="Google Shape;801;p9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802" name="Google Shape;802;p9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03" name="Google Shape;803;p9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04" name="Google Shape;804;p9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05" name="Google Shape;805;p9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06" name="Google Shape;806;p9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07" name="Google Shape;807;p9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08" name="Google Shape;808;p9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09" name="Google Shape;809;p9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10" name="Google Shape;810;p9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11" name="Google Shape;811;p9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12" name="Google Shape;812;p9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13" name="Google Shape;813;p9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14" name="Google Shape;814;p9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15" name="Google Shape;815;p9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16" name="Google Shape;816;p9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17" name="Google Shape;817;p9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818" name="Google Shape;818;p9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819" name="Google Shape;819;p9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20" name="Google Shape;820;p9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21" name="Google Shape;821;p9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22" name="Google Shape;822;p9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23" name="Google Shape;823;p9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24" name="Google Shape;824;p9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25" name="Google Shape;825;p9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26" name="Google Shape;826;p9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27" name="Google Shape;827;p9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28" name="Google Shape;828;p9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29" name="Google Shape;829;p9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30" name="Google Shape;830;p9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31" name="Google Shape;831;p9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32" name="Google Shape;832;p9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33" name="Google Shape;833;p9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34" name="Google Shape;834;p9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35" name="Google Shape;835;p9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36" name="Google Shape;836;p9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37" name="Google Shape;837;p9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38" name="Google Shape;838;p9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39" name="Google Shape;839;p9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40" name="Google Shape;840;p9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41" name="Google Shape;841;p9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42" name="Google Shape;842;p9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43" name="Google Shape;843;p9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44" name="Google Shape;844;p9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845" name="Google Shape;845;p9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846" name="Google Shape;846;p9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47" name="Google Shape;847;p9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48" name="Google Shape;848;p9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49" name="Google Shape;849;p9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50" name="Google Shape;850;p9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51" name="Google Shape;851;p9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52" name="Google Shape;852;p9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53" name="Google Shape;853;p9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54" name="Google Shape;854;p9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55" name="Google Shape;855;p9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56" name="Google Shape;856;p9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57" name="Google Shape;857;p9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58" name="Google Shape;858;p9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59" name="Google Shape;859;p9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60" name="Google Shape;860;p9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61" name="Google Shape;861;p9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62" name="Google Shape;862;p9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63" name="Google Shape;863;p9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64" name="Google Shape;864;p9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65" name="Google Shape;865;p9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66" name="Google Shape;866;p9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67" name="Google Shape;867;p9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68" name="Google Shape;868;p9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69" name="Google Shape;869;p9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70" name="Google Shape;870;p9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71" name="Google Shape;871;p9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872" name="Google Shape;872;p9"/>
          <p:cNvGrpSpPr/>
          <p:nvPr/>
        </p:nvGrpSpPr>
        <p:grpSpPr>
          <a:xfrm>
            <a:off x="762600" y="1665288"/>
            <a:ext cx="6662700" cy="4108450"/>
            <a:chOff x="762600" y="1665288"/>
            <a:chExt cx="6662700" cy="4108450"/>
          </a:xfrm>
        </p:grpSpPr>
        <p:cxnSp>
          <p:nvCxnSpPr>
            <p:cNvPr id="873" name="Google Shape;873;p9"/>
            <p:cNvCxnSpPr/>
            <p:nvPr/>
          </p:nvCxnSpPr>
          <p:spPr>
            <a:xfrm>
              <a:off x="762600" y="1665288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74" name="Google Shape;874;p9"/>
            <p:cNvCxnSpPr/>
            <p:nvPr/>
          </p:nvCxnSpPr>
          <p:spPr>
            <a:xfrm>
              <a:off x="762600" y="2178844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75" name="Google Shape;875;p9"/>
            <p:cNvCxnSpPr/>
            <p:nvPr/>
          </p:nvCxnSpPr>
          <p:spPr>
            <a:xfrm>
              <a:off x="762600" y="2692400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76" name="Google Shape;876;p9"/>
            <p:cNvCxnSpPr/>
            <p:nvPr/>
          </p:nvCxnSpPr>
          <p:spPr>
            <a:xfrm>
              <a:off x="762600" y="3205956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77" name="Google Shape;877;p9"/>
            <p:cNvCxnSpPr/>
            <p:nvPr/>
          </p:nvCxnSpPr>
          <p:spPr>
            <a:xfrm>
              <a:off x="762600" y="3719512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78" name="Google Shape;878;p9"/>
            <p:cNvCxnSpPr/>
            <p:nvPr/>
          </p:nvCxnSpPr>
          <p:spPr>
            <a:xfrm>
              <a:off x="762600" y="4233068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79" name="Google Shape;879;p9"/>
            <p:cNvCxnSpPr/>
            <p:nvPr/>
          </p:nvCxnSpPr>
          <p:spPr>
            <a:xfrm>
              <a:off x="762600" y="4746624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80" name="Google Shape;880;p9"/>
            <p:cNvCxnSpPr/>
            <p:nvPr/>
          </p:nvCxnSpPr>
          <p:spPr>
            <a:xfrm>
              <a:off x="762600" y="5260180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81" name="Google Shape;881;p9"/>
            <p:cNvCxnSpPr/>
            <p:nvPr/>
          </p:nvCxnSpPr>
          <p:spPr>
            <a:xfrm>
              <a:off x="762600" y="5773738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882" name="Google Shape;882;p9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CDCDC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3" name="Google Shape;883;p9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884" name="Google Shape;884;p9"/>
          <p:cNvSpPr txBox="1"/>
          <p:nvPr/>
        </p:nvSpPr>
        <p:spPr>
          <a:xfrm>
            <a:off x="11157001" y="6356358"/>
            <a:ext cx="6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rgbClr val="CDCDCD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turquoise">
  <p:cSld name="agenda turquoise">
    <p:bg>
      <p:bgPr>
        <a:solidFill>
          <a:srgbClr val="6BA5B4"/>
        </a:solidFill>
        <a:effectLst/>
      </p:bgPr>
    </p:bg>
    <p:spTree>
      <p:nvGrpSpPr>
        <p:cNvPr id="1" name="Shape 7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3" name="Google Shape;7063;p82"/>
          <p:cNvGrpSpPr/>
          <p:nvPr/>
        </p:nvGrpSpPr>
        <p:grpSpPr>
          <a:xfrm>
            <a:off x="762600" y="1665288"/>
            <a:ext cx="6662575" cy="4108450"/>
            <a:chOff x="762600" y="1665288"/>
            <a:chExt cx="6662575" cy="4108450"/>
          </a:xfrm>
        </p:grpSpPr>
        <p:cxnSp>
          <p:nvCxnSpPr>
            <p:cNvPr id="7064" name="Google Shape;7064;p82"/>
            <p:cNvCxnSpPr/>
            <p:nvPr/>
          </p:nvCxnSpPr>
          <p:spPr>
            <a:xfrm>
              <a:off x="762600" y="1665288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065" name="Google Shape;7065;p82"/>
            <p:cNvCxnSpPr/>
            <p:nvPr/>
          </p:nvCxnSpPr>
          <p:spPr>
            <a:xfrm>
              <a:off x="762600" y="2178844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066" name="Google Shape;7066;p82"/>
            <p:cNvCxnSpPr/>
            <p:nvPr/>
          </p:nvCxnSpPr>
          <p:spPr>
            <a:xfrm>
              <a:off x="762600" y="2692400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067" name="Google Shape;7067;p82"/>
            <p:cNvCxnSpPr/>
            <p:nvPr/>
          </p:nvCxnSpPr>
          <p:spPr>
            <a:xfrm>
              <a:off x="762600" y="3205956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068" name="Google Shape;7068;p82"/>
            <p:cNvCxnSpPr/>
            <p:nvPr/>
          </p:nvCxnSpPr>
          <p:spPr>
            <a:xfrm>
              <a:off x="762600" y="3719512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069" name="Google Shape;7069;p82"/>
            <p:cNvCxnSpPr/>
            <p:nvPr/>
          </p:nvCxnSpPr>
          <p:spPr>
            <a:xfrm>
              <a:off x="762600" y="4233068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070" name="Google Shape;7070;p82"/>
            <p:cNvCxnSpPr/>
            <p:nvPr/>
          </p:nvCxnSpPr>
          <p:spPr>
            <a:xfrm>
              <a:off x="762600" y="4746624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071" name="Google Shape;7071;p82"/>
            <p:cNvCxnSpPr/>
            <p:nvPr/>
          </p:nvCxnSpPr>
          <p:spPr>
            <a:xfrm>
              <a:off x="762600" y="5260180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072" name="Google Shape;7072;p82"/>
            <p:cNvCxnSpPr/>
            <p:nvPr/>
          </p:nvCxnSpPr>
          <p:spPr>
            <a:xfrm>
              <a:off x="762600" y="5773738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7073" name="Google Shape;7073;p82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106668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homa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4" name="Google Shape;7074;p82"/>
          <p:cNvSpPr txBox="1">
            <a:spLocks noGrp="1"/>
          </p:cNvSpPr>
          <p:nvPr>
            <p:ph type="body" idx="1"/>
          </p:nvPr>
        </p:nvSpPr>
        <p:spPr>
          <a:xfrm>
            <a:off x="762601" y="1664551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075" name="Google Shape;7075;p82"/>
          <p:cNvSpPr txBox="1">
            <a:spLocks noGrp="1"/>
          </p:cNvSpPr>
          <p:nvPr>
            <p:ph type="body" idx="2"/>
          </p:nvPr>
        </p:nvSpPr>
        <p:spPr>
          <a:xfrm>
            <a:off x="7043420" y="1664551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076" name="Google Shape;7076;p82"/>
          <p:cNvSpPr txBox="1">
            <a:spLocks noGrp="1"/>
          </p:cNvSpPr>
          <p:nvPr>
            <p:ph type="body" idx="3"/>
          </p:nvPr>
        </p:nvSpPr>
        <p:spPr>
          <a:xfrm>
            <a:off x="762601" y="2178187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077" name="Google Shape;7077;p82"/>
          <p:cNvSpPr txBox="1">
            <a:spLocks noGrp="1"/>
          </p:cNvSpPr>
          <p:nvPr>
            <p:ph type="body" idx="4"/>
          </p:nvPr>
        </p:nvSpPr>
        <p:spPr>
          <a:xfrm>
            <a:off x="7043420" y="2177858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078" name="Google Shape;7078;p82"/>
          <p:cNvSpPr txBox="1">
            <a:spLocks noGrp="1"/>
          </p:cNvSpPr>
          <p:nvPr>
            <p:ph type="body" idx="5"/>
          </p:nvPr>
        </p:nvSpPr>
        <p:spPr>
          <a:xfrm>
            <a:off x="762601" y="2691823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079" name="Google Shape;7079;p82"/>
          <p:cNvSpPr txBox="1">
            <a:spLocks noGrp="1"/>
          </p:cNvSpPr>
          <p:nvPr>
            <p:ph type="body" idx="6"/>
          </p:nvPr>
        </p:nvSpPr>
        <p:spPr>
          <a:xfrm>
            <a:off x="7043420" y="2692668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080" name="Google Shape;7080;p82"/>
          <p:cNvSpPr txBox="1">
            <a:spLocks noGrp="1"/>
          </p:cNvSpPr>
          <p:nvPr>
            <p:ph type="body" idx="7"/>
          </p:nvPr>
        </p:nvSpPr>
        <p:spPr>
          <a:xfrm>
            <a:off x="762601" y="3205459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081" name="Google Shape;7081;p82"/>
          <p:cNvSpPr txBox="1">
            <a:spLocks noGrp="1"/>
          </p:cNvSpPr>
          <p:nvPr>
            <p:ph type="body" idx="8"/>
          </p:nvPr>
        </p:nvSpPr>
        <p:spPr>
          <a:xfrm>
            <a:off x="7043420" y="3205975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082" name="Google Shape;7082;p82"/>
          <p:cNvSpPr txBox="1">
            <a:spLocks noGrp="1"/>
          </p:cNvSpPr>
          <p:nvPr>
            <p:ph type="body" idx="9"/>
          </p:nvPr>
        </p:nvSpPr>
        <p:spPr>
          <a:xfrm>
            <a:off x="762601" y="3719095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083" name="Google Shape;7083;p82"/>
          <p:cNvSpPr txBox="1">
            <a:spLocks noGrp="1"/>
          </p:cNvSpPr>
          <p:nvPr>
            <p:ph type="body" idx="13"/>
          </p:nvPr>
        </p:nvSpPr>
        <p:spPr>
          <a:xfrm>
            <a:off x="7043420" y="3718578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084" name="Google Shape;7084;p82"/>
          <p:cNvSpPr txBox="1">
            <a:spLocks noGrp="1"/>
          </p:cNvSpPr>
          <p:nvPr>
            <p:ph type="body" idx="14"/>
          </p:nvPr>
        </p:nvSpPr>
        <p:spPr>
          <a:xfrm>
            <a:off x="762601" y="4232731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085" name="Google Shape;7085;p82"/>
          <p:cNvSpPr txBox="1">
            <a:spLocks noGrp="1"/>
          </p:cNvSpPr>
          <p:nvPr>
            <p:ph type="body" idx="15"/>
          </p:nvPr>
        </p:nvSpPr>
        <p:spPr>
          <a:xfrm>
            <a:off x="7043420" y="4231885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086" name="Google Shape;7086;p82"/>
          <p:cNvSpPr txBox="1">
            <a:spLocks noGrp="1"/>
          </p:cNvSpPr>
          <p:nvPr>
            <p:ph type="body" idx="16"/>
          </p:nvPr>
        </p:nvSpPr>
        <p:spPr>
          <a:xfrm>
            <a:off x="762601" y="4746367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087" name="Google Shape;7087;p82"/>
          <p:cNvSpPr txBox="1">
            <a:spLocks noGrp="1"/>
          </p:cNvSpPr>
          <p:nvPr>
            <p:ph type="body" idx="17"/>
          </p:nvPr>
        </p:nvSpPr>
        <p:spPr>
          <a:xfrm>
            <a:off x="7043420" y="4746695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088" name="Google Shape;7088;p82"/>
          <p:cNvSpPr txBox="1">
            <a:spLocks noGrp="1"/>
          </p:cNvSpPr>
          <p:nvPr>
            <p:ph type="body" idx="18"/>
          </p:nvPr>
        </p:nvSpPr>
        <p:spPr>
          <a:xfrm>
            <a:off x="762601" y="5260002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089" name="Google Shape;7089;p82"/>
          <p:cNvSpPr txBox="1">
            <a:spLocks noGrp="1"/>
          </p:cNvSpPr>
          <p:nvPr>
            <p:ph type="body" idx="19"/>
          </p:nvPr>
        </p:nvSpPr>
        <p:spPr>
          <a:xfrm>
            <a:off x="7043420" y="5260002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7090" name="Google Shape;7090;p82"/>
          <p:cNvPicPr preferRelativeResize="0"/>
          <p:nvPr/>
        </p:nvPicPr>
        <p:blipFill rotWithShape="1">
          <a:blip r:embed="rId2">
            <a:alphaModFix/>
          </a:blip>
          <a:srcRect r="76333"/>
          <a:stretch/>
        </p:blipFill>
        <p:spPr>
          <a:xfrm>
            <a:off x="765176" y="6293935"/>
            <a:ext cx="394494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91" name="Google Shape;7091;p82"/>
          <p:cNvGrpSpPr/>
          <p:nvPr/>
        </p:nvGrpSpPr>
        <p:grpSpPr>
          <a:xfrm>
            <a:off x="-294300" y="-297475"/>
            <a:ext cx="12780600" cy="7449775"/>
            <a:chOff x="-294300" y="-297475"/>
            <a:chExt cx="12780600" cy="7449775"/>
          </a:xfrm>
        </p:grpSpPr>
        <p:grpSp>
          <p:nvGrpSpPr>
            <p:cNvPr id="7092" name="Google Shape;7092;p82"/>
            <p:cNvGrpSpPr/>
            <p:nvPr/>
          </p:nvGrpSpPr>
          <p:grpSpPr>
            <a:xfrm>
              <a:off x="-294300" y="0"/>
              <a:ext cx="180000" cy="6858000"/>
              <a:chOff x="-232" y="0"/>
              <a:chExt cx="232" cy="4320"/>
            </a:xfrm>
          </p:grpSpPr>
          <p:cxnSp>
            <p:nvCxnSpPr>
              <p:cNvPr id="7093" name="Google Shape;7093;p82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94" name="Google Shape;7094;p82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95" name="Google Shape;7095;p82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96" name="Google Shape;7096;p82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97" name="Google Shape;7097;p82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98" name="Google Shape;7098;p82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99" name="Google Shape;7099;p82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00" name="Google Shape;7100;p82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01" name="Google Shape;7101;p82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02" name="Google Shape;7102;p82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03" name="Google Shape;7103;p82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04" name="Google Shape;7104;p82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05" name="Google Shape;7105;p82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06" name="Google Shape;7106;p82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07" name="Google Shape;7107;p82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08" name="Google Shape;7108;p82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7109" name="Google Shape;7109;p82"/>
            <p:cNvGrpSpPr/>
            <p:nvPr/>
          </p:nvGrpSpPr>
          <p:grpSpPr>
            <a:xfrm>
              <a:off x="12306300" y="0"/>
              <a:ext cx="180000" cy="6858000"/>
              <a:chOff x="-232" y="0"/>
              <a:chExt cx="232" cy="4320"/>
            </a:xfrm>
          </p:grpSpPr>
          <p:cxnSp>
            <p:nvCxnSpPr>
              <p:cNvPr id="7110" name="Google Shape;7110;p82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11" name="Google Shape;7111;p82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12" name="Google Shape;7112;p82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13" name="Google Shape;7113;p82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14" name="Google Shape;7114;p82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15" name="Google Shape;7115;p82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16" name="Google Shape;7116;p82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17" name="Google Shape;7117;p82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18" name="Google Shape;7118;p82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19" name="Google Shape;7119;p82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20" name="Google Shape;7120;p82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21" name="Google Shape;7121;p82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22" name="Google Shape;7122;p82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23" name="Google Shape;7123;p82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24" name="Google Shape;7124;p82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25" name="Google Shape;7125;p82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7126" name="Google Shape;7126;p82"/>
            <p:cNvGrpSpPr/>
            <p:nvPr/>
          </p:nvGrpSpPr>
          <p:grpSpPr>
            <a:xfrm>
              <a:off x="1" y="-297475"/>
              <a:ext cx="12192000" cy="180000"/>
              <a:chOff x="0" y="-689"/>
              <a:chExt cx="7680" cy="232"/>
            </a:xfrm>
          </p:grpSpPr>
          <p:cxnSp>
            <p:nvCxnSpPr>
              <p:cNvPr id="7127" name="Google Shape;7127;p82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28" name="Google Shape;7128;p82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29" name="Google Shape;7129;p82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30" name="Google Shape;7130;p82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31" name="Google Shape;7131;p82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32" name="Google Shape;7132;p82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33" name="Google Shape;7133;p82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34" name="Google Shape;7134;p82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35" name="Google Shape;7135;p82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36" name="Google Shape;7136;p82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37" name="Google Shape;7137;p82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38" name="Google Shape;7138;p82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39" name="Google Shape;7139;p82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40" name="Google Shape;7140;p82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41" name="Google Shape;7141;p82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42" name="Google Shape;7142;p82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43" name="Google Shape;7143;p82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44" name="Google Shape;7144;p82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45" name="Google Shape;7145;p82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46" name="Google Shape;7146;p82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47" name="Google Shape;7147;p82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48" name="Google Shape;7148;p82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49" name="Google Shape;7149;p82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50" name="Google Shape;7150;p82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51" name="Google Shape;7151;p82"/>
              <p:cNvCxnSpPr/>
              <p:nvPr/>
            </p:nvCxnSpPr>
            <p:spPr>
              <a:xfrm>
                <a:off x="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52" name="Google Shape;7152;p82"/>
              <p:cNvCxnSpPr/>
              <p:nvPr/>
            </p:nvCxnSpPr>
            <p:spPr>
              <a:xfrm>
                <a:off x="768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7153" name="Google Shape;7153;p82"/>
            <p:cNvGrpSpPr/>
            <p:nvPr/>
          </p:nvGrpSpPr>
          <p:grpSpPr>
            <a:xfrm>
              <a:off x="6351" y="6972300"/>
              <a:ext cx="12195174" cy="180000"/>
              <a:chOff x="4" y="-689"/>
              <a:chExt cx="7682" cy="232"/>
            </a:xfrm>
          </p:grpSpPr>
          <p:cxnSp>
            <p:nvCxnSpPr>
              <p:cNvPr id="7154" name="Google Shape;7154;p82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55" name="Google Shape;7155;p82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56" name="Google Shape;7156;p82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57" name="Google Shape;7157;p82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58" name="Google Shape;7158;p82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59" name="Google Shape;7159;p82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60" name="Google Shape;7160;p82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61" name="Google Shape;7161;p82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62" name="Google Shape;7162;p82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63" name="Google Shape;7163;p82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64" name="Google Shape;7164;p82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65" name="Google Shape;7165;p82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66" name="Google Shape;7166;p82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67" name="Google Shape;7167;p82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68" name="Google Shape;7168;p82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69" name="Google Shape;7169;p82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70" name="Google Shape;7170;p82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71" name="Google Shape;7171;p82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72" name="Google Shape;7172;p82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73" name="Google Shape;7173;p82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74" name="Google Shape;7174;p82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75" name="Google Shape;7175;p82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76" name="Google Shape;7176;p82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77" name="Google Shape;7177;p82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78" name="Google Shape;7178;p82"/>
              <p:cNvCxnSpPr/>
              <p:nvPr/>
            </p:nvCxnSpPr>
            <p:spPr>
              <a:xfrm>
                <a:off x="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79" name="Google Shape;7179;p82"/>
              <p:cNvCxnSpPr/>
              <p:nvPr/>
            </p:nvCxnSpPr>
            <p:spPr>
              <a:xfrm>
                <a:off x="768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7180" name="Google Shape;7180;p82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58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1" name="Google Shape;7181;p82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7182" name="Google Shape;7182;p82"/>
          <p:cNvSpPr txBox="1"/>
          <p:nvPr/>
        </p:nvSpPr>
        <p:spPr>
          <a:xfrm>
            <a:off x="11157001" y="6356358"/>
            <a:ext cx="629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red">
  <p:cSld name="agenda red">
    <p:bg>
      <p:bgPr>
        <a:solidFill>
          <a:srgbClr val="E74536"/>
        </a:solidFill>
        <a:effectLst/>
      </p:bgPr>
    </p:bg>
    <p:spTree>
      <p:nvGrpSpPr>
        <p:cNvPr id="1" name="Shape 7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4" name="Google Shape;7184;p83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106668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homa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5" name="Google Shape;7185;p83"/>
          <p:cNvSpPr txBox="1">
            <a:spLocks noGrp="1"/>
          </p:cNvSpPr>
          <p:nvPr>
            <p:ph type="body" idx="1"/>
          </p:nvPr>
        </p:nvSpPr>
        <p:spPr>
          <a:xfrm>
            <a:off x="762601" y="1664551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186" name="Google Shape;7186;p83"/>
          <p:cNvSpPr txBox="1">
            <a:spLocks noGrp="1"/>
          </p:cNvSpPr>
          <p:nvPr>
            <p:ph type="body" idx="2"/>
          </p:nvPr>
        </p:nvSpPr>
        <p:spPr>
          <a:xfrm>
            <a:off x="7043420" y="1664551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187" name="Google Shape;7187;p83"/>
          <p:cNvSpPr txBox="1">
            <a:spLocks noGrp="1"/>
          </p:cNvSpPr>
          <p:nvPr>
            <p:ph type="body" idx="3"/>
          </p:nvPr>
        </p:nvSpPr>
        <p:spPr>
          <a:xfrm>
            <a:off x="762601" y="2178187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188" name="Google Shape;7188;p83"/>
          <p:cNvSpPr txBox="1">
            <a:spLocks noGrp="1"/>
          </p:cNvSpPr>
          <p:nvPr>
            <p:ph type="body" idx="4"/>
          </p:nvPr>
        </p:nvSpPr>
        <p:spPr>
          <a:xfrm>
            <a:off x="7043420" y="2177858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189" name="Google Shape;7189;p83"/>
          <p:cNvSpPr txBox="1">
            <a:spLocks noGrp="1"/>
          </p:cNvSpPr>
          <p:nvPr>
            <p:ph type="body" idx="5"/>
          </p:nvPr>
        </p:nvSpPr>
        <p:spPr>
          <a:xfrm>
            <a:off x="762601" y="2691823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190" name="Google Shape;7190;p83"/>
          <p:cNvSpPr txBox="1">
            <a:spLocks noGrp="1"/>
          </p:cNvSpPr>
          <p:nvPr>
            <p:ph type="body" idx="6"/>
          </p:nvPr>
        </p:nvSpPr>
        <p:spPr>
          <a:xfrm>
            <a:off x="7043420" y="2692668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191" name="Google Shape;7191;p83"/>
          <p:cNvSpPr txBox="1">
            <a:spLocks noGrp="1"/>
          </p:cNvSpPr>
          <p:nvPr>
            <p:ph type="body" idx="7"/>
          </p:nvPr>
        </p:nvSpPr>
        <p:spPr>
          <a:xfrm>
            <a:off x="762601" y="3205459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192" name="Google Shape;7192;p83"/>
          <p:cNvSpPr txBox="1">
            <a:spLocks noGrp="1"/>
          </p:cNvSpPr>
          <p:nvPr>
            <p:ph type="body" idx="8"/>
          </p:nvPr>
        </p:nvSpPr>
        <p:spPr>
          <a:xfrm>
            <a:off x="7043420" y="3205975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193" name="Google Shape;7193;p83"/>
          <p:cNvSpPr txBox="1">
            <a:spLocks noGrp="1"/>
          </p:cNvSpPr>
          <p:nvPr>
            <p:ph type="body" idx="9"/>
          </p:nvPr>
        </p:nvSpPr>
        <p:spPr>
          <a:xfrm>
            <a:off x="762601" y="3719095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194" name="Google Shape;7194;p83"/>
          <p:cNvSpPr txBox="1">
            <a:spLocks noGrp="1"/>
          </p:cNvSpPr>
          <p:nvPr>
            <p:ph type="body" idx="13"/>
          </p:nvPr>
        </p:nvSpPr>
        <p:spPr>
          <a:xfrm>
            <a:off x="7043420" y="3718578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195" name="Google Shape;7195;p83"/>
          <p:cNvSpPr txBox="1">
            <a:spLocks noGrp="1"/>
          </p:cNvSpPr>
          <p:nvPr>
            <p:ph type="body" idx="14"/>
          </p:nvPr>
        </p:nvSpPr>
        <p:spPr>
          <a:xfrm>
            <a:off x="762601" y="4232731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196" name="Google Shape;7196;p83"/>
          <p:cNvSpPr txBox="1">
            <a:spLocks noGrp="1"/>
          </p:cNvSpPr>
          <p:nvPr>
            <p:ph type="body" idx="15"/>
          </p:nvPr>
        </p:nvSpPr>
        <p:spPr>
          <a:xfrm>
            <a:off x="7043420" y="4231885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197" name="Google Shape;7197;p83"/>
          <p:cNvSpPr txBox="1">
            <a:spLocks noGrp="1"/>
          </p:cNvSpPr>
          <p:nvPr>
            <p:ph type="body" idx="16"/>
          </p:nvPr>
        </p:nvSpPr>
        <p:spPr>
          <a:xfrm>
            <a:off x="762601" y="4746367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198" name="Google Shape;7198;p83"/>
          <p:cNvSpPr txBox="1">
            <a:spLocks noGrp="1"/>
          </p:cNvSpPr>
          <p:nvPr>
            <p:ph type="body" idx="17"/>
          </p:nvPr>
        </p:nvSpPr>
        <p:spPr>
          <a:xfrm>
            <a:off x="7043420" y="4746695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199" name="Google Shape;7199;p83"/>
          <p:cNvSpPr txBox="1">
            <a:spLocks noGrp="1"/>
          </p:cNvSpPr>
          <p:nvPr>
            <p:ph type="body" idx="18"/>
          </p:nvPr>
        </p:nvSpPr>
        <p:spPr>
          <a:xfrm>
            <a:off x="762601" y="5260002"/>
            <a:ext cx="6280820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200" name="Google Shape;7200;p83"/>
          <p:cNvSpPr txBox="1">
            <a:spLocks noGrp="1"/>
          </p:cNvSpPr>
          <p:nvPr>
            <p:ph type="body" idx="19"/>
          </p:nvPr>
        </p:nvSpPr>
        <p:spPr>
          <a:xfrm>
            <a:off x="7043420" y="5260002"/>
            <a:ext cx="381755" cy="50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7201" name="Google Shape;7201;p83"/>
          <p:cNvPicPr preferRelativeResize="0"/>
          <p:nvPr/>
        </p:nvPicPr>
        <p:blipFill rotWithShape="1">
          <a:blip r:embed="rId2">
            <a:alphaModFix/>
          </a:blip>
          <a:srcRect r="76333"/>
          <a:stretch/>
        </p:blipFill>
        <p:spPr>
          <a:xfrm>
            <a:off x="765176" y="6293935"/>
            <a:ext cx="394494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02" name="Google Shape;7202;p83"/>
          <p:cNvGrpSpPr/>
          <p:nvPr/>
        </p:nvGrpSpPr>
        <p:grpSpPr>
          <a:xfrm>
            <a:off x="-294300" y="-297475"/>
            <a:ext cx="12780600" cy="7449775"/>
            <a:chOff x="-294300" y="-297475"/>
            <a:chExt cx="12780600" cy="7449775"/>
          </a:xfrm>
        </p:grpSpPr>
        <p:grpSp>
          <p:nvGrpSpPr>
            <p:cNvPr id="7203" name="Google Shape;7203;p83"/>
            <p:cNvGrpSpPr/>
            <p:nvPr/>
          </p:nvGrpSpPr>
          <p:grpSpPr>
            <a:xfrm>
              <a:off x="-294300" y="0"/>
              <a:ext cx="180000" cy="6858000"/>
              <a:chOff x="-232" y="0"/>
              <a:chExt cx="232" cy="4320"/>
            </a:xfrm>
          </p:grpSpPr>
          <p:cxnSp>
            <p:nvCxnSpPr>
              <p:cNvPr id="7204" name="Google Shape;7204;p83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05" name="Google Shape;7205;p83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06" name="Google Shape;7206;p83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07" name="Google Shape;7207;p83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08" name="Google Shape;7208;p83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09" name="Google Shape;7209;p83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10" name="Google Shape;7210;p83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11" name="Google Shape;7211;p83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12" name="Google Shape;7212;p83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13" name="Google Shape;7213;p83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14" name="Google Shape;7214;p83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15" name="Google Shape;7215;p83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16" name="Google Shape;7216;p83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17" name="Google Shape;7217;p83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18" name="Google Shape;7218;p83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19" name="Google Shape;7219;p83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7220" name="Google Shape;7220;p83"/>
            <p:cNvGrpSpPr/>
            <p:nvPr/>
          </p:nvGrpSpPr>
          <p:grpSpPr>
            <a:xfrm>
              <a:off x="12306300" y="0"/>
              <a:ext cx="180000" cy="6858000"/>
              <a:chOff x="-232" y="0"/>
              <a:chExt cx="232" cy="4320"/>
            </a:xfrm>
          </p:grpSpPr>
          <p:cxnSp>
            <p:nvCxnSpPr>
              <p:cNvPr id="7221" name="Google Shape;7221;p83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22" name="Google Shape;7222;p83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23" name="Google Shape;7223;p83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24" name="Google Shape;7224;p83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25" name="Google Shape;7225;p83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26" name="Google Shape;7226;p83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27" name="Google Shape;7227;p83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28" name="Google Shape;7228;p83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29" name="Google Shape;7229;p83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30" name="Google Shape;7230;p83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31" name="Google Shape;7231;p83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32" name="Google Shape;7232;p83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33" name="Google Shape;7233;p83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34" name="Google Shape;7234;p83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35" name="Google Shape;7235;p83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36" name="Google Shape;7236;p83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7237" name="Google Shape;7237;p83"/>
            <p:cNvGrpSpPr/>
            <p:nvPr/>
          </p:nvGrpSpPr>
          <p:grpSpPr>
            <a:xfrm>
              <a:off x="1" y="-297475"/>
              <a:ext cx="12192000" cy="180000"/>
              <a:chOff x="0" y="-689"/>
              <a:chExt cx="7680" cy="232"/>
            </a:xfrm>
          </p:grpSpPr>
          <p:cxnSp>
            <p:nvCxnSpPr>
              <p:cNvPr id="7238" name="Google Shape;7238;p83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39" name="Google Shape;7239;p83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40" name="Google Shape;7240;p83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41" name="Google Shape;7241;p83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42" name="Google Shape;7242;p83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43" name="Google Shape;7243;p83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44" name="Google Shape;7244;p83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45" name="Google Shape;7245;p83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46" name="Google Shape;7246;p83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47" name="Google Shape;7247;p83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48" name="Google Shape;7248;p83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49" name="Google Shape;7249;p83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50" name="Google Shape;7250;p83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51" name="Google Shape;7251;p83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52" name="Google Shape;7252;p83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53" name="Google Shape;7253;p83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54" name="Google Shape;7254;p83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55" name="Google Shape;7255;p83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56" name="Google Shape;7256;p83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57" name="Google Shape;7257;p83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58" name="Google Shape;7258;p83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59" name="Google Shape;7259;p83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60" name="Google Shape;7260;p83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61" name="Google Shape;7261;p83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62" name="Google Shape;7262;p83"/>
              <p:cNvCxnSpPr/>
              <p:nvPr/>
            </p:nvCxnSpPr>
            <p:spPr>
              <a:xfrm>
                <a:off x="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63" name="Google Shape;7263;p83"/>
              <p:cNvCxnSpPr/>
              <p:nvPr/>
            </p:nvCxnSpPr>
            <p:spPr>
              <a:xfrm>
                <a:off x="768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7264" name="Google Shape;7264;p83"/>
            <p:cNvGrpSpPr/>
            <p:nvPr/>
          </p:nvGrpSpPr>
          <p:grpSpPr>
            <a:xfrm>
              <a:off x="6351" y="6972300"/>
              <a:ext cx="12195174" cy="180000"/>
              <a:chOff x="4" y="-689"/>
              <a:chExt cx="7682" cy="232"/>
            </a:xfrm>
          </p:grpSpPr>
          <p:cxnSp>
            <p:nvCxnSpPr>
              <p:cNvPr id="7265" name="Google Shape;7265;p83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66" name="Google Shape;7266;p83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67" name="Google Shape;7267;p83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68" name="Google Shape;7268;p83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69" name="Google Shape;7269;p83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70" name="Google Shape;7270;p83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71" name="Google Shape;7271;p83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72" name="Google Shape;7272;p83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73" name="Google Shape;7273;p83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74" name="Google Shape;7274;p83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75" name="Google Shape;7275;p83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76" name="Google Shape;7276;p83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77" name="Google Shape;7277;p83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78" name="Google Shape;7278;p83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79" name="Google Shape;7279;p83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80" name="Google Shape;7280;p83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81" name="Google Shape;7281;p83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82" name="Google Shape;7282;p83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83" name="Google Shape;7283;p83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84" name="Google Shape;7284;p83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85" name="Google Shape;7285;p83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86" name="Google Shape;7286;p83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87" name="Google Shape;7287;p83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88" name="Google Shape;7288;p83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89" name="Google Shape;7289;p83"/>
              <p:cNvCxnSpPr/>
              <p:nvPr/>
            </p:nvCxnSpPr>
            <p:spPr>
              <a:xfrm>
                <a:off x="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290" name="Google Shape;7290;p83"/>
              <p:cNvCxnSpPr/>
              <p:nvPr/>
            </p:nvCxnSpPr>
            <p:spPr>
              <a:xfrm>
                <a:off x="768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7291" name="Google Shape;7291;p83"/>
          <p:cNvGrpSpPr/>
          <p:nvPr/>
        </p:nvGrpSpPr>
        <p:grpSpPr>
          <a:xfrm>
            <a:off x="762600" y="1665288"/>
            <a:ext cx="6662575" cy="4108450"/>
            <a:chOff x="762600" y="1665288"/>
            <a:chExt cx="6662575" cy="4108450"/>
          </a:xfrm>
        </p:grpSpPr>
        <p:cxnSp>
          <p:nvCxnSpPr>
            <p:cNvPr id="7292" name="Google Shape;7292;p83"/>
            <p:cNvCxnSpPr/>
            <p:nvPr/>
          </p:nvCxnSpPr>
          <p:spPr>
            <a:xfrm>
              <a:off x="762600" y="1665288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293" name="Google Shape;7293;p83"/>
            <p:cNvCxnSpPr/>
            <p:nvPr/>
          </p:nvCxnSpPr>
          <p:spPr>
            <a:xfrm>
              <a:off x="762600" y="2178844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294" name="Google Shape;7294;p83"/>
            <p:cNvCxnSpPr/>
            <p:nvPr/>
          </p:nvCxnSpPr>
          <p:spPr>
            <a:xfrm>
              <a:off x="762600" y="2692400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295" name="Google Shape;7295;p83"/>
            <p:cNvCxnSpPr/>
            <p:nvPr/>
          </p:nvCxnSpPr>
          <p:spPr>
            <a:xfrm>
              <a:off x="762600" y="3205956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296" name="Google Shape;7296;p83"/>
            <p:cNvCxnSpPr/>
            <p:nvPr/>
          </p:nvCxnSpPr>
          <p:spPr>
            <a:xfrm>
              <a:off x="762600" y="3719512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297" name="Google Shape;7297;p83"/>
            <p:cNvCxnSpPr/>
            <p:nvPr/>
          </p:nvCxnSpPr>
          <p:spPr>
            <a:xfrm>
              <a:off x="762600" y="4233068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298" name="Google Shape;7298;p83"/>
            <p:cNvCxnSpPr/>
            <p:nvPr/>
          </p:nvCxnSpPr>
          <p:spPr>
            <a:xfrm>
              <a:off x="762600" y="4746624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299" name="Google Shape;7299;p83"/>
            <p:cNvCxnSpPr/>
            <p:nvPr/>
          </p:nvCxnSpPr>
          <p:spPr>
            <a:xfrm>
              <a:off x="762600" y="5260180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300" name="Google Shape;7300;p83"/>
            <p:cNvCxnSpPr/>
            <p:nvPr/>
          </p:nvCxnSpPr>
          <p:spPr>
            <a:xfrm>
              <a:off x="762600" y="5773738"/>
              <a:ext cx="666257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7301" name="Google Shape;7301;p83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58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02" name="Google Shape;7302;p83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7303" name="Google Shape;7303;p83"/>
          <p:cNvSpPr txBox="1"/>
          <p:nvPr/>
        </p:nvSpPr>
        <p:spPr>
          <a:xfrm>
            <a:off x="11157001" y="6356358"/>
            <a:ext cx="629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bg>
      <p:bgPr>
        <a:solidFill>
          <a:schemeClr val="lt1"/>
        </a:solidFill>
        <a:effectLst/>
      </p:bgPr>
    </p:bg>
    <p:spTree>
      <p:nvGrpSpPr>
        <p:cNvPr id="1" name="Shape 7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5" name="Google Shape;7305;p84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106668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06" name="Google Shape;7306;p84"/>
          <p:cNvSpPr txBox="1">
            <a:spLocks noGrp="1"/>
          </p:cNvSpPr>
          <p:nvPr>
            <p:ph type="body" idx="1"/>
          </p:nvPr>
        </p:nvSpPr>
        <p:spPr>
          <a:xfrm>
            <a:off x="762600" y="1660524"/>
            <a:ext cx="5112000" cy="4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307" name="Google Shape;7307;p84"/>
          <p:cNvSpPr txBox="1">
            <a:spLocks noGrp="1"/>
          </p:cNvSpPr>
          <p:nvPr>
            <p:ph type="body" idx="2"/>
          </p:nvPr>
        </p:nvSpPr>
        <p:spPr>
          <a:xfrm>
            <a:off x="6317400" y="1660524"/>
            <a:ext cx="5112000" cy="4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308" name="Google Shape;7308;p84"/>
          <p:cNvSpPr/>
          <p:nvPr/>
        </p:nvSpPr>
        <p:spPr>
          <a:xfrm>
            <a:off x="11039475" y="6332597"/>
            <a:ext cx="1152525" cy="52540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309" name="Google Shape;7309;p84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58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CDCDC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0" name="Google Shape;7310;p84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7311" name="Google Shape;7311;p84"/>
          <p:cNvSpPr txBox="1"/>
          <p:nvPr/>
        </p:nvSpPr>
        <p:spPr>
          <a:xfrm>
            <a:off x="11157001" y="6356358"/>
            <a:ext cx="629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rgbClr val="CDCDCD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chart">
  <p:cSld name="full chart">
    <p:spTree>
      <p:nvGrpSpPr>
        <p:cNvPr id="1" name="Shape 7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3" name="Google Shape;7313;p85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106668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4" name="Google Shape;7314;p85"/>
          <p:cNvSpPr txBox="1">
            <a:spLocks noGrp="1"/>
          </p:cNvSpPr>
          <p:nvPr>
            <p:ph type="body" idx="1"/>
          </p:nvPr>
        </p:nvSpPr>
        <p:spPr>
          <a:xfrm>
            <a:off x="762600" y="1660524"/>
            <a:ext cx="10666800" cy="496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315" name="Google Shape;7315;p85"/>
          <p:cNvSpPr>
            <a:spLocks noGrp="1"/>
          </p:cNvSpPr>
          <p:nvPr>
            <p:ph type="chart" idx="2"/>
          </p:nvPr>
        </p:nvSpPr>
        <p:spPr>
          <a:xfrm>
            <a:off x="762600" y="2200524"/>
            <a:ext cx="106668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R="0"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ahoma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Tahoma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Tahoma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Tahoma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–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–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316" name="Google Shape;7316;p85"/>
          <p:cNvSpPr/>
          <p:nvPr/>
        </p:nvSpPr>
        <p:spPr>
          <a:xfrm>
            <a:off x="11039475" y="6332597"/>
            <a:ext cx="1152525" cy="52540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317" name="Google Shape;7317;p85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58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CDCDC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8" name="Google Shape;7318;p85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7319" name="Google Shape;7319;p85"/>
          <p:cNvSpPr txBox="1"/>
          <p:nvPr/>
        </p:nvSpPr>
        <p:spPr>
          <a:xfrm>
            <a:off x="11157001" y="6356358"/>
            <a:ext cx="629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rgbClr val="CDCDCD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&amp; picture light">
  <p:cSld name="content &amp; picture light">
    <p:spTree>
      <p:nvGrpSpPr>
        <p:cNvPr id="1" name="Shape 7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" name="Google Shape;7321;p86"/>
          <p:cNvSpPr/>
          <p:nvPr/>
        </p:nvSpPr>
        <p:spPr>
          <a:xfrm>
            <a:off x="10837718" y="6165850"/>
            <a:ext cx="1354282" cy="6921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322" name="Google Shape;7322;p86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51120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23" name="Google Shape;7323;p86"/>
          <p:cNvSpPr txBox="1">
            <a:spLocks noGrp="1"/>
          </p:cNvSpPr>
          <p:nvPr>
            <p:ph type="body" idx="1"/>
          </p:nvPr>
        </p:nvSpPr>
        <p:spPr>
          <a:xfrm>
            <a:off x="762600" y="1660524"/>
            <a:ext cx="5112000" cy="4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324" name="Google Shape;7324;p86"/>
          <p:cNvSpPr>
            <a:spLocks noGrp="1"/>
          </p:cNvSpPr>
          <p:nvPr>
            <p:ph type="pic" idx="2"/>
          </p:nvPr>
        </p:nvSpPr>
        <p:spPr>
          <a:xfrm>
            <a:off x="6180000" y="0"/>
            <a:ext cx="601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240000" tIns="72000" rIns="900000" bIns="72000" anchor="ctr" anchorCtr="0">
            <a:noAutofit/>
          </a:bodyPr>
          <a:lstStyle>
            <a:lvl1pPr marR="0"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ahoma"/>
              <a:buNone/>
              <a:defRPr sz="2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Tahoma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Tahoma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Tahoma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–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–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325" name="Google Shape;7325;p86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58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26" name="Google Shape;7326;p86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7327" name="Google Shape;7327;p86"/>
          <p:cNvSpPr txBox="1"/>
          <p:nvPr/>
        </p:nvSpPr>
        <p:spPr>
          <a:xfrm>
            <a:off x="11157001" y="6356358"/>
            <a:ext cx="629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9" name="Google Shape;7329;p87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106668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0" name="Google Shape;7330;p87"/>
          <p:cNvSpPr/>
          <p:nvPr/>
        </p:nvSpPr>
        <p:spPr>
          <a:xfrm>
            <a:off x="11039475" y="6332597"/>
            <a:ext cx="1152525" cy="52540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331" name="Google Shape;7331;p87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58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CDCDC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2" name="Google Shape;7332;p87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7333" name="Google Shape;7333;p87"/>
          <p:cNvSpPr txBox="1"/>
          <p:nvPr/>
        </p:nvSpPr>
        <p:spPr>
          <a:xfrm>
            <a:off x="11157001" y="6356358"/>
            <a:ext cx="629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rgbClr val="CDCDCD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rgbClr val="CDCDCD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tement picture light">
  <p:cSld name="statement picture light">
    <p:spTree>
      <p:nvGrpSpPr>
        <p:cNvPr id="1" name="Shape 7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5" name="Google Shape;7335;p8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480000" tIns="72000" rIns="72000" bIns="72000" anchor="ctr" anchorCtr="0">
            <a:noAutofit/>
          </a:bodyPr>
          <a:lstStyle>
            <a:lvl1pPr marR="0"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ahoma"/>
              <a:buNone/>
              <a:defRPr sz="2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Tahoma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Tahoma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Tahoma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–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–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336" name="Google Shape;7336;p88"/>
          <p:cNvSpPr txBox="1">
            <a:spLocks noGrp="1"/>
          </p:cNvSpPr>
          <p:nvPr>
            <p:ph type="title"/>
          </p:nvPr>
        </p:nvSpPr>
        <p:spPr>
          <a:xfrm>
            <a:off x="762000" y="901107"/>
            <a:ext cx="4360864" cy="18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ahoma"/>
              <a:buNone/>
              <a:defRPr sz="40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7" name="Google Shape;7337;p88"/>
          <p:cNvSpPr txBox="1">
            <a:spLocks noGrp="1"/>
          </p:cNvSpPr>
          <p:nvPr>
            <p:ph type="body" idx="1"/>
          </p:nvPr>
        </p:nvSpPr>
        <p:spPr>
          <a:xfrm>
            <a:off x="7070724" y="4128379"/>
            <a:ext cx="4359277" cy="18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9pPr>
          </a:lstStyle>
          <a:p>
            <a:endParaRPr/>
          </a:p>
        </p:txBody>
      </p:sp>
      <p:grpSp>
        <p:nvGrpSpPr>
          <p:cNvPr id="7338" name="Google Shape;7338;p88"/>
          <p:cNvGrpSpPr/>
          <p:nvPr/>
        </p:nvGrpSpPr>
        <p:grpSpPr>
          <a:xfrm>
            <a:off x="-294300" y="-297475"/>
            <a:ext cx="12780600" cy="7449775"/>
            <a:chOff x="-294300" y="-297475"/>
            <a:chExt cx="12780600" cy="7449775"/>
          </a:xfrm>
        </p:grpSpPr>
        <p:grpSp>
          <p:nvGrpSpPr>
            <p:cNvPr id="7339" name="Google Shape;7339;p88"/>
            <p:cNvGrpSpPr/>
            <p:nvPr/>
          </p:nvGrpSpPr>
          <p:grpSpPr>
            <a:xfrm>
              <a:off x="-294300" y="0"/>
              <a:ext cx="180000" cy="6858000"/>
              <a:chOff x="-232" y="0"/>
              <a:chExt cx="232" cy="4320"/>
            </a:xfrm>
          </p:grpSpPr>
          <p:cxnSp>
            <p:nvCxnSpPr>
              <p:cNvPr id="7340" name="Google Shape;7340;p88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41" name="Google Shape;7341;p88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42" name="Google Shape;7342;p88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43" name="Google Shape;7343;p88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44" name="Google Shape;7344;p88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45" name="Google Shape;7345;p88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46" name="Google Shape;7346;p88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47" name="Google Shape;7347;p88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48" name="Google Shape;7348;p88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49" name="Google Shape;7349;p88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50" name="Google Shape;7350;p88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51" name="Google Shape;7351;p88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52" name="Google Shape;7352;p88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53" name="Google Shape;7353;p88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54" name="Google Shape;7354;p88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55" name="Google Shape;7355;p88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7356" name="Google Shape;7356;p88"/>
            <p:cNvGrpSpPr/>
            <p:nvPr/>
          </p:nvGrpSpPr>
          <p:grpSpPr>
            <a:xfrm>
              <a:off x="12306300" y="0"/>
              <a:ext cx="180000" cy="6858000"/>
              <a:chOff x="-232" y="0"/>
              <a:chExt cx="232" cy="4320"/>
            </a:xfrm>
          </p:grpSpPr>
          <p:cxnSp>
            <p:nvCxnSpPr>
              <p:cNvPr id="7357" name="Google Shape;7357;p88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58" name="Google Shape;7358;p88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59" name="Google Shape;7359;p88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60" name="Google Shape;7360;p88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61" name="Google Shape;7361;p88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62" name="Google Shape;7362;p88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63" name="Google Shape;7363;p88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64" name="Google Shape;7364;p88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65" name="Google Shape;7365;p88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66" name="Google Shape;7366;p88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67" name="Google Shape;7367;p88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68" name="Google Shape;7368;p88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69" name="Google Shape;7369;p88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70" name="Google Shape;7370;p88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71" name="Google Shape;7371;p88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72" name="Google Shape;7372;p88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7373" name="Google Shape;7373;p88"/>
            <p:cNvGrpSpPr/>
            <p:nvPr/>
          </p:nvGrpSpPr>
          <p:grpSpPr>
            <a:xfrm>
              <a:off x="1" y="-297475"/>
              <a:ext cx="12192000" cy="180000"/>
              <a:chOff x="0" y="-689"/>
              <a:chExt cx="7680" cy="232"/>
            </a:xfrm>
          </p:grpSpPr>
          <p:cxnSp>
            <p:nvCxnSpPr>
              <p:cNvPr id="7374" name="Google Shape;7374;p88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75" name="Google Shape;7375;p88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76" name="Google Shape;7376;p88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77" name="Google Shape;7377;p88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78" name="Google Shape;7378;p88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79" name="Google Shape;7379;p88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80" name="Google Shape;7380;p88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81" name="Google Shape;7381;p88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82" name="Google Shape;7382;p88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83" name="Google Shape;7383;p88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84" name="Google Shape;7384;p88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85" name="Google Shape;7385;p88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86" name="Google Shape;7386;p88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87" name="Google Shape;7387;p88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88" name="Google Shape;7388;p88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89" name="Google Shape;7389;p88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90" name="Google Shape;7390;p88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91" name="Google Shape;7391;p88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92" name="Google Shape;7392;p88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93" name="Google Shape;7393;p88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94" name="Google Shape;7394;p88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95" name="Google Shape;7395;p88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96" name="Google Shape;7396;p88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97" name="Google Shape;7397;p88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98" name="Google Shape;7398;p88"/>
              <p:cNvCxnSpPr/>
              <p:nvPr/>
            </p:nvCxnSpPr>
            <p:spPr>
              <a:xfrm>
                <a:off x="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399" name="Google Shape;7399;p88"/>
              <p:cNvCxnSpPr/>
              <p:nvPr/>
            </p:nvCxnSpPr>
            <p:spPr>
              <a:xfrm>
                <a:off x="768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7400" name="Google Shape;7400;p88"/>
            <p:cNvGrpSpPr/>
            <p:nvPr/>
          </p:nvGrpSpPr>
          <p:grpSpPr>
            <a:xfrm>
              <a:off x="6351" y="6972300"/>
              <a:ext cx="12195174" cy="180000"/>
              <a:chOff x="4" y="-689"/>
              <a:chExt cx="7682" cy="232"/>
            </a:xfrm>
          </p:grpSpPr>
          <p:cxnSp>
            <p:nvCxnSpPr>
              <p:cNvPr id="7401" name="Google Shape;7401;p88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02" name="Google Shape;7402;p88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03" name="Google Shape;7403;p88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04" name="Google Shape;7404;p88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05" name="Google Shape;7405;p88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06" name="Google Shape;7406;p88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07" name="Google Shape;7407;p88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08" name="Google Shape;7408;p88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09" name="Google Shape;7409;p88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10" name="Google Shape;7410;p88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11" name="Google Shape;7411;p88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12" name="Google Shape;7412;p88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13" name="Google Shape;7413;p88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14" name="Google Shape;7414;p88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15" name="Google Shape;7415;p88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16" name="Google Shape;7416;p88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17" name="Google Shape;7417;p88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18" name="Google Shape;7418;p88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19" name="Google Shape;7419;p88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20" name="Google Shape;7420;p88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21" name="Google Shape;7421;p88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22" name="Google Shape;7422;p88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23" name="Google Shape;7423;p88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24" name="Google Shape;7424;p88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25" name="Google Shape;7425;p88"/>
              <p:cNvCxnSpPr/>
              <p:nvPr/>
            </p:nvCxnSpPr>
            <p:spPr>
              <a:xfrm>
                <a:off x="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26" name="Google Shape;7426;p88"/>
              <p:cNvCxnSpPr/>
              <p:nvPr/>
            </p:nvCxnSpPr>
            <p:spPr>
              <a:xfrm>
                <a:off x="768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7427" name="Google Shape;7427;p88"/>
          <p:cNvSpPr/>
          <p:nvPr/>
        </p:nvSpPr>
        <p:spPr>
          <a:xfrm>
            <a:off x="11039475" y="6332597"/>
            <a:ext cx="1152525" cy="52540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428" name="Google Shape;7428;p88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58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29" name="Google Shape;7429;p88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7430" name="Google Shape;7430;p88"/>
          <p:cNvSpPr txBox="1"/>
          <p:nvPr/>
        </p:nvSpPr>
        <p:spPr>
          <a:xfrm>
            <a:off x="11157001" y="6356358"/>
            <a:ext cx="629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tement illustration dark">
  <p:cSld name="statement illustration dark">
    <p:spTree>
      <p:nvGrpSpPr>
        <p:cNvPr id="1" name="Shape 7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32" name="Google Shape;7432;p89"/>
          <p:cNvGrpSpPr/>
          <p:nvPr/>
        </p:nvGrpSpPr>
        <p:grpSpPr>
          <a:xfrm>
            <a:off x="-294300" y="-297475"/>
            <a:ext cx="12780600" cy="7449775"/>
            <a:chOff x="-294300" y="-297475"/>
            <a:chExt cx="12780600" cy="7449775"/>
          </a:xfrm>
        </p:grpSpPr>
        <p:grpSp>
          <p:nvGrpSpPr>
            <p:cNvPr id="7433" name="Google Shape;7433;p89"/>
            <p:cNvGrpSpPr/>
            <p:nvPr/>
          </p:nvGrpSpPr>
          <p:grpSpPr>
            <a:xfrm>
              <a:off x="-294300" y="0"/>
              <a:ext cx="180000" cy="6858000"/>
              <a:chOff x="-232" y="0"/>
              <a:chExt cx="232" cy="4320"/>
            </a:xfrm>
          </p:grpSpPr>
          <p:cxnSp>
            <p:nvCxnSpPr>
              <p:cNvPr id="7434" name="Google Shape;7434;p89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35" name="Google Shape;7435;p89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36" name="Google Shape;7436;p89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37" name="Google Shape;7437;p89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38" name="Google Shape;7438;p89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39" name="Google Shape;7439;p89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40" name="Google Shape;7440;p89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41" name="Google Shape;7441;p89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42" name="Google Shape;7442;p89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43" name="Google Shape;7443;p89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44" name="Google Shape;7444;p89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45" name="Google Shape;7445;p89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46" name="Google Shape;7446;p89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47" name="Google Shape;7447;p89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48" name="Google Shape;7448;p89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49" name="Google Shape;7449;p89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7450" name="Google Shape;7450;p89"/>
            <p:cNvGrpSpPr/>
            <p:nvPr/>
          </p:nvGrpSpPr>
          <p:grpSpPr>
            <a:xfrm>
              <a:off x="12306300" y="0"/>
              <a:ext cx="180000" cy="6858000"/>
              <a:chOff x="-232" y="0"/>
              <a:chExt cx="232" cy="4320"/>
            </a:xfrm>
          </p:grpSpPr>
          <p:cxnSp>
            <p:nvCxnSpPr>
              <p:cNvPr id="7451" name="Google Shape;7451;p89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52" name="Google Shape;7452;p89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53" name="Google Shape;7453;p89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54" name="Google Shape;7454;p89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55" name="Google Shape;7455;p89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56" name="Google Shape;7456;p89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57" name="Google Shape;7457;p89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58" name="Google Shape;7458;p89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59" name="Google Shape;7459;p89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60" name="Google Shape;7460;p89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61" name="Google Shape;7461;p89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62" name="Google Shape;7462;p89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63" name="Google Shape;7463;p89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64" name="Google Shape;7464;p89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65" name="Google Shape;7465;p89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66" name="Google Shape;7466;p89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7467" name="Google Shape;7467;p89"/>
            <p:cNvGrpSpPr/>
            <p:nvPr/>
          </p:nvGrpSpPr>
          <p:grpSpPr>
            <a:xfrm>
              <a:off x="1" y="-297475"/>
              <a:ext cx="12192000" cy="180000"/>
              <a:chOff x="0" y="-689"/>
              <a:chExt cx="7680" cy="232"/>
            </a:xfrm>
          </p:grpSpPr>
          <p:cxnSp>
            <p:nvCxnSpPr>
              <p:cNvPr id="7468" name="Google Shape;7468;p89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69" name="Google Shape;7469;p89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70" name="Google Shape;7470;p89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71" name="Google Shape;7471;p89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72" name="Google Shape;7472;p89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73" name="Google Shape;7473;p89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74" name="Google Shape;7474;p89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75" name="Google Shape;7475;p89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76" name="Google Shape;7476;p89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77" name="Google Shape;7477;p89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78" name="Google Shape;7478;p89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79" name="Google Shape;7479;p89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80" name="Google Shape;7480;p89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81" name="Google Shape;7481;p89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82" name="Google Shape;7482;p89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83" name="Google Shape;7483;p89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84" name="Google Shape;7484;p89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85" name="Google Shape;7485;p89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86" name="Google Shape;7486;p89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87" name="Google Shape;7487;p89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88" name="Google Shape;7488;p89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89" name="Google Shape;7489;p89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90" name="Google Shape;7490;p89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91" name="Google Shape;7491;p89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92" name="Google Shape;7492;p89"/>
              <p:cNvCxnSpPr/>
              <p:nvPr/>
            </p:nvCxnSpPr>
            <p:spPr>
              <a:xfrm>
                <a:off x="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93" name="Google Shape;7493;p89"/>
              <p:cNvCxnSpPr/>
              <p:nvPr/>
            </p:nvCxnSpPr>
            <p:spPr>
              <a:xfrm>
                <a:off x="768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7494" name="Google Shape;7494;p89"/>
            <p:cNvGrpSpPr/>
            <p:nvPr/>
          </p:nvGrpSpPr>
          <p:grpSpPr>
            <a:xfrm>
              <a:off x="6351" y="6972300"/>
              <a:ext cx="12195174" cy="180000"/>
              <a:chOff x="4" y="-689"/>
              <a:chExt cx="7682" cy="232"/>
            </a:xfrm>
          </p:grpSpPr>
          <p:cxnSp>
            <p:nvCxnSpPr>
              <p:cNvPr id="7495" name="Google Shape;7495;p89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96" name="Google Shape;7496;p89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97" name="Google Shape;7497;p89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98" name="Google Shape;7498;p89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99" name="Google Shape;7499;p89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00" name="Google Shape;7500;p89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01" name="Google Shape;7501;p89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02" name="Google Shape;7502;p89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03" name="Google Shape;7503;p89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04" name="Google Shape;7504;p89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05" name="Google Shape;7505;p89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06" name="Google Shape;7506;p89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07" name="Google Shape;7507;p89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08" name="Google Shape;7508;p89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09" name="Google Shape;7509;p89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10" name="Google Shape;7510;p89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11" name="Google Shape;7511;p89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12" name="Google Shape;7512;p89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13" name="Google Shape;7513;p89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14" name="Google Shape;7514;p89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15" name="Google Shape;7515;p89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16" name="Google Shape;7516;p89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17" name="Google Shape;7517;p89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18" name="Google Shape;7518;p89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19" name="Google Shape;7519;p89"/>
              <p:cNvCxnSpPr/>
              <p:nvPr/>
            </p:nvCxnSpPr>
            <p:spPr>
              <a:xfrm>
                <a:off x="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20" name="Google Shape;7520;p89"/>
              <p:cNvCxnSpPr/>
              <p:nvPr/>
            </p:nvCxnSpPr>
            <p:spPr>
              <a:xfrm>
                <a:off x="768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7521" name="Google Shape;7521;p8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480000" tIns="72000" rIns="72000" bIns="72000" anchor="ctr" anchorCtr="0">
            <a:noAutofit/>
          </a:bodyPr>
          <a:lstStyle>
            <a:lvl1pPr marR="0"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ahoma"/>
              <a:buNone/>
              <a:defRPr sz="2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Tahoma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Tahoma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Tahoma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–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–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522" name="Google Shape;7522;p89"/>
          <p:cNvSpPr txBox="1">
            <a:spLocks noGrp="1"/>
          </p:cNvSpPr>
          <p:nvPr>
            <p:ph type="title"/>
          </p:nvPr>
        </p:nvSpPr>
        <p:spPr>
          <a:xfrm>
            <a:off x="762000" y="901107"/>
            <a:ext cx="4360864" cy="18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  <a:defRPr sz="40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3" name="Google Shape;7523;p89"/>
          <p:cNvSpPr txBox="1">
            <a:spLocks noGrp="1"/>
          </p:cNvSpPr>
          <p:nvPr>
            <p:ph type="body" idx="1"/>
          </p:nvPr>
        </p:nvSpPr>
        <p:spPr>
          <a:xfrm>
            <a:off x="7070724" y="4128379"/>
            <a:ext cx="4359277" cy="18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9pPr>
          </a:lstStyle>
          <a:p>
            <a:endParaRPr/>
          </a:p>
        </p:txBody>
      </p:sp>
      <p:sp>
        <p:nvSpPr>
          <p:cNvPr id="7524" name="Google Shape;7524;p89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58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5" name="Google Shape;7525;p89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7526" name="Google Shape;7526;p89"/>
          <p:cNvSpPr txBox="1"/>
          <p:nvPr/>
        </p:nvSpPr>
        <p:spPr>
          <a:xfrm>
            <a:off x="11157001" y="6356358"/>
            <a:ext cx="629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tement illustration light">
  <p:cSld name="statement illustration light">
    <p:spTree>
      <p:nvGrpSpPr>
        <p:cNvPr id="1" name="Shape 7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28" name="Google Shape;7528;p90"/>
          <p:cNvGrpSpPr/>
          <p:nvPr/>
        </p:nvGrpSpPr>
        <p:grpSpPr>
          <a:xfrm>
            <a:off x="-294300" y="-297475"/>
            <a:ext cx="12780600" cy="7449775"/>
            <a:chOff x="-294300" y="-297475"/>
            <a:chExt cx="12780600" cy="7449775"/>
          </a:xfrm>
        </p:grpSpPr>
        <p:grpSp>
          <p:nvGrpSpPr>
            <p:cNvPr id="7529" name="Google Shape;7529;p90"/>
            <p:cNvGrpSpPr/>
            <p:nvPr/>
          </p:nvGrpSpPr>
          <p:grpSpPr>
            <a:xfrm>
              <a:off x="-294300" y="0"/>
              <a:ext cx="180000" cy="6858000"/>
              <a:chOff x="-232" y="0"/>
              <a:chExt cx="232" cy="4320"/>
            </a:xfrm>
          </p:grpSpPr>
          <p:cxnSp>
            <p:nvCxnSpPr>
              <p:cNvPr id="7530" name="Google Shape;7530;p90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31" name="Google Shape;7531;p90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32" name="Google Shape;7532;p90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33" name="Google Shape;7533;p90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34" name="Google Shape;7534;p90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35" name="Google Shape;7535;p90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36" name="Google Shape;7536;p90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37" name="Google Shape;7537;p90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38" name="Google Shape;7538;p90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39" name="Google Shape;7539;p90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40" name="Google Shape;7540;p90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41" name="Google Shape;7541;p90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42" name="Google Shape;7542;p90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43" name="Google Shape;7543;p90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44" name="Google Shape;7544;p90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45" name="Google Shape;7545;p90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7546" name="Google Shape;7546;p90"/>
            <p:cNvGrpSpPr/>
            <p:nvPr/>
          </p:nvGrpSpPr>
          <p:grpSpPr>
            <a:xfrm>
              <a:off x="12306300" y="0"/>
              <a:ext cx="180000" cy="6858000"/>
              <a:chOff x="-232" y="0"/>
              <a:chExt cx="232" cy="4320"/>
            </a:xfrm>
          </p:grpSpPr>
          <p:cxnSp>
            <p:nvCxnSpPr>
              <p:cNvPr id="7547" name="Google Shape;7547;p90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48" name="Google Shape;7548;p90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49" name="Google Shape;7549;p90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50" name="Google Shape;7550;p90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51" name="Google Shape;7551;p90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52" name="Google Shape;7552;p90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53" name="Google Shape;7553;p90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54" name="Google Shape;7554;p90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55" name="Google Shape;7555;p90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56" name="Google Shape;7556;p90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57" name="Google Shape;7557;p90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58" name="Google Shape;7558;p90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59" name="Google Shape;7559;p90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60" name="Google Shape;7560;p90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61" name="Google Shape;7561;p90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62" name="Google Shape;7562;p90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7563" name="Google Shape;7563;p90"/>
            <p:cNvGrpSpPr/>
            <p:nvPr/>
          </p:nvGrpSpPr>
          <p:grpSpPr>
            <a:xfrm>
              <a:off x="1" y="-297475"/>
              <a:ext cx="12192000" cy="180000"/>
              <a:chOff x="0" y="-689"/>
              <a:chExt cx="7680" cy="232"/>
            </a:xfrm>
          </p:grpSpPr>
          <p:cxnSp>
            <p:nvCxnSpPr>
              <p:cNvPr id="7564" name="Google Shape;7564;p90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65" name="Google Shape;7565;p90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66" name="Google Shape;7566;p90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67" name="Google Shape;7567;p90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68" name="Google Shape;7568;p90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69" name="Google Shape;7569;p90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70" name="Google Shape;7570;p90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71" name="Google Shape;7571;p90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72" name="Google Shape;7572;p90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73" name="Google Shape;7573;p90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74" name="Google Shape;7574;p90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75" name="Google Shape;7575;p90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76" name="Google Shape;7576;p90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77" name="Google Shape;7577;p90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78" name="Google Shape;7578;p90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79" name="Google Shape;7579;p90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80" name="Google Shape;7580;p90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81" name="Google Shape;7581;p90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82" name="Google Shape;7582;p90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83" name="Google Shape;7583;p90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84" name="Google Shape;7584;p90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85" name="Google Shape;7585;p90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86" name="Google Shape;7586;p90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87" name="Google Shape;7587;p90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88" name="Google Shape;7588;p90"/>
              <p:cNvCxnSpPr/>
              <p:nvPr/>
            </p:nvCxnSpPr>
            <p:spPr>
              <a:xfrm>
                <a:off x="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89" name="Google Shape;7589;p90"/>
              <p:cNvCxnSpPr/>
              <p:nvPr/>
            </p:nvCxnSpPr>
            <p:spPr>
              <a:xfrm>
                <a:off x="768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7590" name="Google Shape;7590;p90"/>
            <p:cNvGrpSpPr/>
            <p:nvPr/>
          </p:nvGrpSpPr>
          <p:grpSpPr>
            <a:xfrm>
              <a:off x="6351" y="6972300"/>
              <a:ext cx="12195174" cy="180000"/>
              <a:chOff x="4" y="-689"/>
              <a:chExt cx="7682" cy="232"/>
            </a:xfrm>
          </p:grpSpPr>
          <p:cxnSp>
            <p:nvCxnSpPr>
              <p:cNvPr id="7591" name="Google Shape;7591;p90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92" name="Google Shape;7592;p90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93" name="Google Shape;7593;p90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94" name="Google Shape;7594;p90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95" name="Google Shape;7595;p90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96" name="Google Shape;7596;p90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97" name="Google Shape;7597;p90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98" name="Google Shape;7598;p90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99" name="Google Shape;7599;p90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600" name="Google Shape;7600;p90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601" name="Google Shape;7601;p90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602" name="Google Shape;7602;p90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603" name="Google Shape;7603;p90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604" name="Google Shape;7604;p90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605" name="Google Shape;7605;p90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606" name="Google Shape;7606;p90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607" name="Google Shape;7607;p90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608" name="Google Shape;7608;p90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609" name="Google Shape;7609;p90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610" name="Google Shape;7610;p90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611" name="Google Shape;7611;p90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612" name="Google Shape;7612;p90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613" name="Google Shape;7613;p90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614" name="Google Shape;7614;p90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615" name="Google Shape;7615;p90"/>
              <p:cNvCxnSpPr/>
              <p:nvPr/>
            </p:nvCxnSpPr>
            <p:spPr>
              <a:xfrm>
                <a:off x="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616" name="Google Shape;7616;p90"/>
              <p:cNvCxnSpPr/>
              <p:nvPr/>
            </p:nvCxnSpPr>
            <p:spPr>
              <a:xfrm>
                <a:off x="768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7617" name="Google Shape;7617;p9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480000" tIns="72000" rIns="72000" bIns="72000" anchor="ctr" anchorCtr="0">
            <a:noAutofit/>
          </a:bodyPr>
          <a:lstStyle>
            <a:lvl1pPr marR="0"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ahoma"/>
              <a:buNone/>
              <a:defRPr sz="2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Tahoma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Tahoma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Tahoma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–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–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618" name="Google Shape;7618;p90"/>
          <p:cNvSpPr txBox="1">
            <a:spLocks noGrp="1"/>
          </p:cNvSpPr>
          <p:nvPr>
            <p:ph type="title"/>
          </p:nvPr>
        </p:nvSpPr>
        <p:spPr>
          <a:xfrm>
            <a:off x="762000" y="901107"/>
            <a:ext cx="4360864" cy="18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ahoma"/>
              <a:buNone/>
              <a:defRPr sz="40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19" name="Google Shape;7619;p90"/>
          <p:cNvSpPr txBox="1">
            <a:spLocks noGrp="1"/>
          </p:cNvSpPr>
          <p:nvPr>
            <p:ph type="body" idx="1"/>
          </p:nvPr>
        </p:nvSpPr>
        <p:spPr>
          <a:xfrm>
            <a:off x="7070724" y="4128379"/>
            <a:ext cx="4359277" cy="18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991"/>
              </a:buClr>
              <a:buSzPts val="1600"/>
              <a:buNone/>
              <a:defRPr sz="1600">
                <a:solidFill>
                  <a:srgbClr val="888991"/>
                </a:solidFill>
              </a:defRPr>
            </a:lvl9pPr>
          </a:lstStyle>
          <a:p>
            <a:endParaRPr/>
          </a:p>
        </p:txBody>
      </p:sp>
      <p:sp>
        <p:nvSpPr>
          <p:cNvPr id="7620" name="Google Shape;7620;p90"/>
          <p:cNvSpPr/>
          <p:nvPr/>
        </p:nvSpPr>
        <p:spPr>
          <a:xfrm>
            <a:off x="11039475" y="6332597"/>
            <a:ext cx="1152525" cy="52540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621" name="Google Shape;7621;p90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58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2" name="Google Shape;7622;p90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7623" name="Google Shape;7623;p90"/>
          <p:cNvSpPr txBox="1"/>
          <p:nvPr/>
        </p:nvSpPr>
        <p:spPr>
          <a:xfrm>
            <a:off x="11157001" y="6356358"/>
            <a:ext cx="629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yellow">
  <p:cSld name="agenda yellow">
    <p:bg>
      <p:bgPr>
        <a:solidFill>
          <a:srgbClr val="FFB511"/>
        </a:solidFill>
        <a:effectLst/>
      </p:bgPr>
    </p:bg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106668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homa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7" name="Google Shape;887;p10"/>
          <p:cNvSpPr txBox="1">
            <a:spLocks noGrp="1"/>
          </p:cNvSpPr>
          <p:nvPr>
            <p:ph type="body" idx="1"/>
          </p:nvPr>
        </p:nvSpPr>
        <p:spPr>
          <a:xfrm>
            <a:off x="762601" y="1664551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888" name="Google Shape;888;p10"/>
          <p:cNvSpPr txBox="1">
            <a:spLocks noGrp="1"/>
          </p:cNvSpPr>
          <p:nvPr>
            <p:ph type="body" idx="2"/>
          </p:nvPr>
        </p:nvSpPr>
        <p:spPr>
          <a:xfrm>
            <a:off x="7043420" y="1664551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889" name="Google Shape;889;p10"/>
          <p:cNvSpPr txBox="1">
            <a:spLocks noGrp="1"/>
          </p:cNvSpPr>
          <p:nvPr>
            <p:ph type="body" idx="3"/>
          </p:nvPr>
        </p:nvSpPr>
        <p:spPr>
          <a:xfrm>
            <a:off x="762601" y="2178187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890" name="Google Shape;890;p10"/>
          <p:cNvSpPr txBox="1">
            <a:spLocks noGrp="1"/>
          </p:cNvSpPr>
          <p:nvPr>
            <p:ph type="body" idx="4"/>
          </p:nvPr>
        </p:nvSpPr>
        <p:spPr>
          <a:xfrm>
            <a:off x="7043420" y="2177858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891" name="Google Shape;891;p10"/>
          <p:cNvSpPr txBox="1">
            <a:spLocks noGrp="1"/>
          </p:cNvSpPr>
          <p:nvPr>
            <p:ph type="body" idx="5"/>
          </p:nvPr>
        </p:nvSpPr>
        <p:spPr>
          <a:xfrm>
            <a:off x="762601" y="2691823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892" name="Google Shape;892;p10"/>
          <p:cNvSpPr txBox="1">
            <a:spLocks noGrp="1"/>
          </p:cNvSpPr>
          <p:nvPr>
            <p:ph type="body" idx="6"/>
          </p:nvPr>
        </p:nvSpPr>
        <p:spPr>
          <a:xfrm>
            <a:off x="7043420" y="2692668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893" name="Google Shape;893;p10"/>
          <p:cNvSpPr txBox="1">
            <a:spLocks noGrp="1"/>
          </p:cNvSpPr>
          <p:nvPr>
            <p:ph type="body" idx="7"/>
          </p:nvPr>
        </p:nvSpPr>
        <p:spPr>
          <a:xfrm>
            <a:off x="762601" y="3205459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894" name="Google Shape;894;p10"/>
          <p:cNvSpPr txBox="1">
            <a:spLocks noGrp="1"/>
          </p:cNvSpPr>
          <p:nvPr>
            <p:ph type="body" idx="8"/>
          </p:nvPr>
        </p:nvSpPr>
        <p:spPr>
          <a:xfrm>
            <a:off x="7043420" y="3205975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895" name="Google Shape;895;p10"/>
          <p:cNvSpPr txBox="1">
            <a:spLocks noGrp="1"/>
          </p:cNvSpPr>
          <p:nvPr>
            <p:ph type="body" idx="9"/>
          </p:nvPr>
        </p:nvSpPr>
        <p:spPr>
          <a:xfrm>
            <a:off x="762601" y="3719095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896" name="Google Shape;896;p10"/>
          <p:cNvSpPr txBox="1">
            <a:spLocks noGrp="1"/>
          </p:cNvSpPr>
          <p:nvPr>
            <p:ph type="body" idx="13"/>
          </p:nvPr>
        </p:nvSpPr>
        <p:spPr>
          <a:xfrm>
            <a:off x="7043420" y="3718578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897" name="Google Shape;897;p10"/>
          <p:cNvSpPr txBox="1">
            <a:spLocks noGrp="1"/>
          </p:cNvSpPr>
          <p:nvPr>
            <p:ph type="body" idx="14"/>
          </p:nvPr>
        </p:nvSpPr>
        <p:spPr>
          <a:xfrm>
            <a:off x="762601" y="4232731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898" name="Google Shape;898;p10"/>
          <p:cNvSpPr txBox="1">
            <a:spLocks noGrp="1"/>
          </p:cNvSpPr>
          <p:nvPr>
            <p:ph type="body" idx="15"/>
          </p:nvPr>
        </p:nvSpPr>
        <p:spPr>
          <a:xfrm>
            <a:off x="7043420" y="4231885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899" name="Google Shape;899;p10"/>
          <p:cNvSpPr txBox="1">
            <a:spLocks noGrp="1"/>
          </p:cNvSpPr>
          <p:nvPr>
            <p:ph type="body" idx="16"/>
          </p:nvPr>
        </p:nvSpPr>
        <p:spPr>
          <a:xfrm>
            <a:off x="762601" y="4746367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900" name="Google Shape;900;p10"/>
          <p:cNvSpPr txBox="1">
            <a:spLocks noGrp="1"/>
          </p:cNvSpPr>
          <p:nvPr>
            <p:ph type="body" idx="17"/>
          </p:nvPr>
        </p:nvSpPr>
        <p:spPr>
          <a:xfrm>
            <a:off x="7043420" y="4746695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901" name="Google Shape;901;p10"/>
          <p:cNvSpPr txBox="1">
            <a:spLocks noGrp="1"/>
          </p:cNvSpPr>
          <p:nvPr>
            <p:ph type="body" idx="18"/>
          </p:nvPr>
        </p:nvSpPr>
        <p:spPr>
          <a:xfrm>
            <a:off x="762601" y="5260002"/>
            <a:ext cx="6280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902" name="Google Shape;902;p10"/>
          <p:cNvSpPr txBox="1">
            <a:spLocks noGrp="1"/>
          </p:cNvSpPr>
          <p:nvPr>
            <p:ph type="body" idx="19"/>
          </p:nvPr>
        </p:nvSpPr>
        <p:spPr>
          <a:xfrm>
            <a:off x="7043420" y="5260002"/>
            <a:ext cx="381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903" name="Google Shape;903;p10"/>
          <p:cNvPicPr preferRelativeResize="0"/>
          <p:nvPr/>
        </p:nvPicPr>
        <p:blipFill rotWithShape="1">
          <a:blip r:embed="rId2">
            <a:alphaModFix/>
          </a:blip>
          <a:srcRect r="76333"/>
          <a:stretch/>
        </p:blipFill>
        <p:spPr>
          <a:xfrm>
            <a:off x="765176" y="6293935"/>
            <a:ext cx="394495" cy="257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4" name="Google Shape;904;p10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905" name="Google Shape;905;p10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906" name="Google Shape;906;p10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07" name="Google Shape;907;p10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08" name="Google Shape;908;p10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09" name="Google Shape;909;p10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10" name="Google Shape;910;p10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11" name="Google Shape;911;p10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12" name="Google Shape;912;p10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13" name="Google Shape;913;p10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14" name="Google Shape;914;p10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15" name="Google Shape;915;p10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16" name="Google Shape;916;p10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17" name="Google Shape;917;p10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18" name="Google Shape;918;p10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19" name="Google Shape;919;p10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20" name="Google Shape;920;p10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21" name="Google Shape;921;p10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922" name="Google Shape;922;p10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923" name="Google Shape;923;p10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24" name="Google Shape;924;p10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25" name="Google Shape;925;p10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26" name="Google Shape;926;p10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27" name="Google Shape;927;p10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28" name="Google Shape;928;p10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29" name="Google Shape;929;p10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30" name="Google Shape;930;p10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31" name="Google Shape;931;p10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32" name="Google Shape;932;p10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33" name="Google Shape;933;p10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34" name="Google Shape;934;p10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35" name="Google Shape;935;p10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36" name="Google Shape;936;p10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37" name="Google Shape;937;p10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38" name="Google Shape;938;p10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939" name="Google Shape;939;p10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940" name="Google Shape;940;p10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41" name="Google Shape;941;p10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42" name="Google Shape;942;p10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43" name="Google Shape;943;p10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44" name="Google Shape;944;p10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45" name="Google Shape;945;p10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46" name="Google Shape;946;p10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47" name="Google Shape;947;p10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48" name="Google Shape;948;p10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49" name="Google Shape;949;p10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50" name="Google Shape;950;p10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51" name="Google Shape;951;p10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52" name="Google Shape;952;p10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53" name="Google Shape;953;p10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54" name="Google Shape;954;p10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55" name="Google Shape;955;p10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56" name="Google Shape;956;p10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57" name="Google Shape;957;p10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58" name="Google Shape;958;p10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59" name="Google Shape;959;p10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60" name="Google Shape;960;p10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61" name="Google Shape;961;p10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62" name="Google Shape;962;p10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63" name="Google Shape;963;p10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64" name="Google Shape;964;p10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65" name="Google Shape;965;p10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966" name="Google Shape;966;p10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967" name="Google Shape;967;p10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68" name="Google Shape;968;p10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69" name="Google Shape;969;p10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70" name="Google Shape;970;p10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71" name="Google Shape;971;p10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72" name="Google Shape;972;p10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73" name="Google Shape;973;p10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74" name="Google Shape;974;p10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75" name="Google Shape;975;p10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76" name="Google Shape;976;p10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77" name="Google Shape;977;p10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78" name="Google Shape;978;p10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79" name="Google Shape;979;p10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80" name="Google Shape;980;p10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81" name="Google Shape;981;p10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82" name="Google Shape;982;p10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83" name="Google Shape;983;p10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84" name="Google Shape;984;p10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85" name="Google Shape;985;p10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86" name="Google Shape;986;p10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87" name="Google Shape;987;p10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88" name="Google Shape;988;p10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89" name="Google Shape;989;p10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90" name="Google Shape;990;p10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91" name="Google Shape;991;p10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92" name="Google Shape;992;p10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993" name="Google Shape;993;p10"/>
          <p:cNvGrpSpPr/>
          <p:nvPr/>
        </p:nvGrpSpPr>
        <p:grpSpPr>
          <a:xfrm>
            <a:off x="762600" y="1665288"/>
            <a:ext cx="6662700" cy="4108450"/>
            <a:chOff x="762600" y="1665288"/>
            <a:chExt cx="6662700" cy="4108450"/>
          </a:xfrm>
        </p:grpSpPr>
        <p:cxnSp>
          <p:nvCxnSpPr>
            <p:cNvPr id="994" name="Google Shape;994;p10"/>
            <p:cNvCxnSpPr/>
            <p:nvPr/>
          </p:nvCxnSpPr>
          <p:spPr>
            <a:xfrm>
              <a:off x="762600" y="1665288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95" name="Google Shape;995;p10"/>
            <p:cNvCxnSpPr/>
            <p:nvPr/>
          </p:nvCxnSpPr>
          <p:spPr>
            <a:xfrm>
              <a:off x="762600" y="2178844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96" name="Google Shape;996;p10"/>
            <p:cNvCxnSpPr/>
            <p:nvPr/>
          </p:nvCxnSpPr>
          <p:spPr>
            <a:xfrm>
              <a:off x="762600" y="2692400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97" name="Google Shape;997;p10"/>
            <p:cNvCxnSpPr/>
            <p:nvPr/>
          </p:nvCxnSpPr>
          <p:spPr>
            <a:xfrm>
              <a:off x="762600" y="3205956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98" name="Google Shape;998;p10"/>
            <p:cNvCxnSpPr/>
            <p:nvPr/>
          </p:nvCxnSpPr>
          <p:spPr>
            <a:xfrm>
              <a:off x="762600" y="3719512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99" name="Google Shape;999;p10"/>
            <p:cNvCxnSpPr/>
            <p:nvPr/>
          </p:nvCxnSpPr>
          <p:spPr>
            <a:xfrm>
              <a:off x="762600" y="4233068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00" name="Google Shape;1000;p10"/>
            <p:cNvCxnSpPr/>
            <p:nvPr/>
          </p:nvCxnSpPr>
          <p:spPr>
            <a:xfrm>
              <a:off x="762600" y="4746624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01" name="Google Shape;1001;p10"/>
            <p:cNvCxnSpPr/>
            <p:nvPr/>
          </p:nvCxnSpPr>
          <p:spPr>
            <a:xfrm>
              <a:off x="762600" y="5260180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02" name="Google Shape;1002;p10"/>
            <p:cNvCxnSpPr/>
            <p:nvPr/>
          </p:nvCxnSpPr>
          <p:spPr>
            <a:xfrm>
              <a:off x="762600" y="5773738"/>
              <a:ext cx="6662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003" name="Google Shape;1003;p10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p10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1005" name="Google Shape;1005;p10"/>
          <p:cNvSpPr txBox="1"/>
          <p:nvPr/>
        </p:nvSpPr>
        <p:spPr>
          <a:xfrm>
            <a:off x="11157001" y="6356358"/>
            <a:ext cx="6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71.xml"/><Relationship Id="rId34" Type="http://schemas.openxmlformats.org/officeDocument/2006/relationships/slideLayout" Target="../slideLayouts/slideLayout84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33" Type="http://schemas.openxmlformats.org/officeDocument/2006/relationships/slideLayout" Target="../slideLayouts/slideLayout83.xml"/><Relationship Id="rId38" Type="http://schemas.openxmlformats.org/officeDocument/2006/relationships/slideLayout" Target="../slideLayouts/slideLayout88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79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32" Type="http://schemas.openxmlformats.org/officeDocument/2006/relationships/slideLayout" Target="../slideLayouts/slideLayout82.xml"/><Relationship Id="rId37" Type="http://schemas.openxmlformats.org/officeDocument/2006/relationships/slideLayout" Target="../slideLayouts/slideLayout8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36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3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slideLayout" Target="../slideLayouts/slideLayout80.xml"/><Relationship Id="rId35" Type="http://schemas.openxmlformats.org/officeDocument/2006/relationships/slideLayout" Target="../slideLayouts/slideLayout85.xml"/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-294300" y="-297475"/>
            <a:ext cx="12833359" cy="7502534"/>
            <a:chOff x="-294300" y="-297475"/>
            <a:chExt cx="12833359" cy="7502534"/>
          </a:xfrm>
        </p:grpSpPr>
        <p:grpSp>
          <p:nvGrpSpPr>
            <p:cNvPr id="11" name="Google Shape;11;p1"/>
            <p:cNvGrpSpPr/>
            <p:nvPr/>
          </p:nvGrpSpPr>
          <p:grpSpPr>
            <a:xfrm>
              <a:off x="-294300" y="0"/>
              <a:ext cx="232759" cy="6858000"/>
              <a:chOff x="-232" y="0"/>
              <a:chExt cx="300" cy="4320"/>
            </a:xfrm>
          </p:grpSpPr>
          <p:cxnSp>
            <p:nvCxnSpPr>
              <p:cNvPr id="12" name="Google Shape;12;p1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" name="Google Shape;13;p1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" name="Google Shape;14;p1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" name="Google Shape;15;p1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" name="Google Shape;16;p1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" name="Google Shape;17;p1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" name="Google Shape;18;p1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" name="Google Shape;19;p1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" name="Google Shape;20;p1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" name="Google Shape;21;p1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" name="Google Shape;22;p1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" name="Google Shape;23;p1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" name="Google Shape;24;p1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" name="Google Shape;25;p1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" name="Google Shape;26;p1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" name="Google Shape;27;p1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8" name="Google Shape;28;p1"/>
            <p:cNvGrpSpPr/>
            <p:nvPr/>
          </p:nvGrpSpPr>
          <p:grpSpPr>
            <a:xfrm>
              <a:off x="12306300" y="0"/>
              <a:ext cx="232759" cy="6858000"/>
              <a:chOff x="-232" y="0"/>
              <a:chExt cx="300" cy="4320"/>
            </a:xfrm>
          </p:grpSpPr>
          <p:cxnSp>
            <p:nvCxnSpPr>
              <p:cNvPr id="29" name="Google Shape;29;p1"/>
              <p:cNvCxnSpPr/>
              <p:nvPr/>
            </p:nvCxnSpPr>
            <p:spPr>
              <a:xfrm>
                <a:off x="-232" y="477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" name="Google Shape;30;p1"/>
              <p:cNvCxnSpPr/>
              <p:nvPr/>
            </p:nvCxnSpPr>
            <p:spPr>
              <a:xfrm>
                <a:off x="-232" y="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" name="Google Shape;31;p1"/>
              <p:cNvCxnSpPr/>
              <p:nvPr/>
            </p:nvCxnSpPr>
            <p:spPr>
              <a:xfrm>
                <a:off x="-232" y="57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" name="Google Shape;32;p1"/>
              <p:cNvCxnSpPr/>
              <p:nvPr/>
            </p:nvCxnSpPr>
            <p:spPr>
              <a:xfrm>
                <a:off x="-232" y="104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" name="Google Shape;33;p1"/>
              <p:cNvCxnSpPr/>
              <p:nvPr/>
            </p:nvCxnSpPr>
            <p:spPr>
              <a:xfrm>
                <a:off x="-232" y="113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" name="Google Shape;34;p1"/>
              <p:cNvCxnSpPr/>
              <p:nvPr/>
            </p:nvCxnSpPr>
            <p:spPr>
              <a:xfrm>
                <a:off x="-232" y="161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" name="Google Shape;35;p1"/>
              <p:cNvCxnSpPr/>
              <p:nvPr/>
            </p:nvCxnSpPr>
            <p:spPr>
              <a:xfrm>
                <a:off x="-232" y="170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" name="Google Shape;36;p1"/>
              <p:cNvCxnSpPr/>
              <p:nvPr/>
            </p:nvCxnSpPr>
            <p:spPr>
              <a:xfrm>
                <a:off x="-232" y="218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" name="Google Shape;37;p1"/>
              <p:cNvCxnSpPr/>
              <p:nvPr/>
            </p:nvCxnSpPr>
            <p:spPr>
              <a:xfrm>
                <a:off x="-232" y="2275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" name="Google Shape;38;p1"/>
              <p:cNvCxnSpPr/>
              <p:nvPr/>
            </p:nvCxnSpPr>
            <p:spPr>
              <a:xfrm>
                <a:off x="-232" y="2749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" name="Google Shape;39;p1"/>
              <p:cNvCxnSpPr/>
              <p:nvPr/>
            </p:nvCxnSpPr>
            <p:spPr>
              <a:xfrm>
                <a:off x="-232" y="2843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" name="Google Shape;40;p1"/>
              <p:cNvCxnSpPr/>
              <p:nvPr/>
            </p:nvCxnSpPr>
            <p:spPr>
              <a:xfrm>
                <a:off x="-232" y="331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" name="Google Shape;41;p1"/>
              <p:cNvCxnSpPr/>
              <p:nvPr/>
            </p:nvCxnSpPr>
            <p:spPr>
              <a:xfrm>
                <a:off x="-232" y="3412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" name="Google Shape;42;p1"/>
              <p:cNvCxnSpPr/>
              <p:nvPr/>
            </p:nvCxnSpPr>
            <p:spPr>
              <a:xfrm>
                <a:off x="-232" y="3884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" name="Google Shape;43;p1"/>
              <p:cNvCxnSpPr/>
              <p:nvPr/>
            </p:nvCxnSpPr>
            <p:spPr>
              <a:xfrm>
                <a:off x="-232" y="3978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" name="Google Shape;44;p1"/>
              <p:cNvCxnSpPr/>
              <p:nvPr/>
            </p:nvCxnSpPr>
            <p:spPr>
              <a:xfrm>
                <a:off x="-232" y="4320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5" name="Google Shape;45;p1"/>
            <p:cNvGrpSpPr/>
            <p:nvPr/>
          </p:nvGrpSpPr>
          <p:grpSpPr>
            <a:xfrm>
              <a:off x="1" y="-297475"/>
              <a:ext cx="12192000" cy="232759"/>
              <a:chOff x="0" y="-689"/>
              <a:chExt cx="7680" cy="300"/>
            </a:xfrm>
          </p:grpSpPr>
          <p:cxnSp>
            <p:nvCxnSpPr>
              <p:cNvPr id="46" name="Google Shape;46;p1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" name="Google Shape;47;p1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" name="Google Shape;48;p1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" name="Google Shape;49;p1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" name="Google Shape;50;p1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" name="Google Shape;51;p1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" name="Google Shape;52;p1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" name="Google Shape;53;p1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" name="Google Shape;54;p1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" name="Google Shape;55;p1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" name="Google Shape;56;p1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" name="Google Shape;57;p1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" name="Google Shape;58;p1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" name="Google Shape;59;p1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" name="Google Shape;60;p1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1" name="Google Shape;61;p1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" name="Google Shape;62;p1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" name="Google Shape;63;p1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4" name="Google Shape;64;p1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" name="Google Shape;65;p1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" name="Google Shape;66;p1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7" name="Google Shape;67;p1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8" name="Google Shape;68;p1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" name="Google Shape;69;p1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" name="Google Shape;70;p1"/>
              <p:cNvCxnSpPr/>
              <p:nvPr/>
            </p:nvCxnSpPr>
            <p:spPr>
              <a:xfrm>
                <a:off x="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" name="Google Shape;71;p1"/>
              <p:cNvCxnSpPr/>
              <p:nvPr/>
            </p:nvCxnSpPr>
            <p:spPr>
              <a:xfrm>
                <a:off x="768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72" name="Google Shape;72;p1"/>
            <p:cNvGrpSpPr/>
            <p:nvPr/>
          </p:nvGrpSpPr>
          <p:grpSpPr>
            <a:xfrm>
              <a:off x="6351" y="6972300"/>
              <a:ext cx="12195174" cy="232759"/>
              <a:chOff x="4" y="-689"/>
              <a:chExt cx="7682" cy="300"/>
            </a:xfrm>
          </p:grpSpPr>
          <p:cxnSp>
            <p:nvCxnSpPr>
              <p:cNvPr id="73" name="Google Shape;73;p1"/>
              <p:cNvCxnSpPr/>
              <p:nvPr/>
            </p:nvCxnSpPr>
            <p:spPr>
              <a:xfrm>
                <a:off x="672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4" name="Google Shape;74;p1"/>
              <p:cNvCxnSpPr/>
              <p:nvPr/>
            </p:nvCxnSpPr>
            <p:spPr>
              <a:xfrm>
                <a:off x="720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" name="Google Shape;75;p1"/>
              <p:cNvCxnSpPr/>
              <p:nvPr/>
            </p:nvCxnSpPr>
            <p:spPr>
              <a:xfrm>
                <a:off x="48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6" name="Google Shape;76;p1"/>
              <p:cNvCxnSpPr/>
              <p:nvPr/>
            </p:nvCxnSpPr>
            <p:spPr>
              <a:xfrm>
                <a:off x="66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7" name="Google Shape;77;p1"/>
              <p:cNvCxnSpPr/>
              <p:nvPr/>
            </p:nvCxnSpPr>
            <p:spPr>
              <a:xfrm>
                <a:off x="615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8" name="Google Shape;78;p1"/>
              <p:cNvCxnSpPr/>
              <p:nvPr/>
            </p:nvCxnSpPr>
            <p:spPr>
              <a:xfrm>
                <a:off x="606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9" name="Google Shape;79;p1"/>
              <p:cNvCxnSpPr/>
              <p:nvPr/>
            </p:nvCxnSpPr>
            <p:spPr>
              <a:xfrm>
                <a:off x="55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0" name="Google Shape;80;p1"/>
              <p:cNvCxnSpPr/>
              <p:nvPr/>
            </p:nvCxnSpPr>
            <p:spPr>
              <a:xfrm>
                <a:off x="549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1" name="Google Shape;81;p1"/>
              <p:cNvCxnSpPr/>
              <p:nvPr/>
            </p:nvCxnSpPr>
            <p:spPr>
              <a:xfrm>
                <a:off x="27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2" name="Google Shape;82;p1"/>
              <p:cNvCxnSpPr/>
              <p:nvPr/>
            </p:nvCxnSpPr>
            <p:spPr>
              <a:xfrm>
                <a:off x="265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3" name="Google Shape;83;p1"/>
              <p:cNvCxnSpPr/>
              <p:nvPr/>
            </p:nvCxnSpPr>
            <p:spPr>
              <a:xfrm>
                <a:off x="218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4" name="Google Shape;84;p1"/>
              <p:cNvCxnSpPr/>
              <p:nvPr/>
            </p:nvCxnSpPr>
            <p:spPr>
              <a:xfrm>
                <a:off x="209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5" name="Google Shape;85;p1"/>
              <p:cNvCxnSpPr/>
              <p:nvPr/>
            </p:nvCxnSpPr>
            <p:spPr>
              <a:xfrm>
                <a:off x="1619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6" name="Google Shape;86;p1"/>
              <p:cNvCxnSpPr/>
              <p:nvPr/>
            </p:nvCxnSpPr>
            <p:spPr>
              <a:xfrm>
                <a:off x="1525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7" name="Google Shape;87;p1"/>
              <p:cNvCxnSpPr/>
              <p:nvPr/>
            </p:nvCxnSpPr>
            <p:spPr>
              <a:xfrm>
                <a:off x="1053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8" name="Google Shape;88;p1"/>
              <p:cNvCxnSpPr/>
              <p:nvPr/>
            </p:nvCxnSpPr>
            <p:spPr>
              <a:xfrm>
                <a:off x="95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9" name="Google Shape;89;p1"/>
              <p:cNvCxnSpPr/>
              <p:nvPr/>
            </p:nvCxnSpPr>
            <p:spPr>
              <a:xfrm>
                <a:off x="502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0" name="Google Shape;90;p1"/>
              <p:cNvCxnSpPr/>
              <p:nvPr/>
            </p:nvCxnSpPr>
            <p:spPr>
              <a:xfrm>
                <a:off x="492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1" name="Google Shape;91;p1"/>
              <p:cNvCxnSpPr/>
              <p:nvPr/>
            </p:nvCxnSpPr>
            <p:spPr>
              <a:xfrm>
                <a:off x="445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2" name="Google Shape;92;p1"/>
              <p:cNvCxnSpPr/>
              <p:nvPr/>
            </p:nvCxnSpPr>
            <p:spPr>
              <a:xfrm>
                <a:off x="4360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3" name="Google Shape;93;p1"/>
              <p:cNvCxnSpPr/>
              <p:nvPr/>
            </p:nvCxnSpPr>
            <p:spPr>
              <a:xfrm>
                <a:off x="3888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4" name="Google Shape;94;p1"/>
              <p:cNvCxnSpPr/>
              <p:nvPr/>
            </p:nvCxnSpPr>
            <p:spPr>
              <a:xfrm>
                <a:off x="3792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5" name="Google Shape;95;p1"/>
              <p:cNvCxnSpPr/>
              <p:nvPr/>
            </p:nvCxnSpPr>
            <p:spPr>
              <a:xfrm>
                <a:off x="3321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6" name="Google Shape;96;p1"/>
              <p:cNvCxnSpPr/>
              <p:nvPr/>
            </p:nvCxnSpPr>
            <p:spPr>
              <a:xfrm>
                <a:off x="3227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7" name="Google Shape;97;p1"/>
              <p:cNvCxnSpPr/>
              <p:nvPr/>
            </p:nvCxnSpPr>
            <p:spPr>
              <a:xfrm>
                <a:off x="4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8" name="Google Shape;98;p1"/>
              <p:cNvCxnSpPr/>
              <p:nvPr/>
            </p:nvCxnSpPr>
            <p:spPr>
              <a:xfrm>
                <a:off x="7686" y="-689"/>
                <a:ext cx="0" cy="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99" name="Google Shape;99;p1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106668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ahoma"/>
              <a:buNone/>
              <a:defRPr sz="3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1"/>
          <p:cNvSpPr txBox="1">
            <a:spLocks noGrp="1"/>
          </p:cNvSpPr>
          <p:nvPr>
            <p:ph type="body" idx="1"/>
          </p:nvPr>
        </p:nvSpPr>
        <p:spPr>
          <a:xfrm>
            <a:off x="762600" y="1660524"/>
            <a:ext cx="10666800" cy="4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marR="0" lvl="0" indent="-355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ahoma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55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Tahoma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Tahoma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Tahoma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30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–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0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–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01" name="Google Shape;101;p1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02" name="Google Shape;102;p1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pic>
        <p:nvPicPr>
          <p:cNvPr id="103" name="Google Shape;103;p1"/>
          <p:cNvPicPr preferRelativeResize="0"/>
          <p:nvPr/>
        </p:nvPicPr>
        <p:blipFill rotWithShape="1">
          <a:blip r:embed="rId52">
            <a:alphaModFix/>
          </a:blip>
          <a:srcRect r="76333"/>
          <a:stretch/>
        </p:blipFill>
        <p:spPr>
          <a:xfrm>
            <a:off x="765176" y="6293935"/>
            <a:ext cx="394495" cy="25758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"/>
          <p:cNvSpPr txBox="1"/>
          <p:nvPr/>
        </p:nvSpPr>
        <p:spPr>
          <a:xfrm>
            <a:off x="11157001" y="6356358"/>
            <a:ext cx="6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rgbClr val="0F194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3884">
          <p15:clr>
            <a:srgbClr val="F26B43"/>
          </p15:clr>
        </p15:guide>
        <p15:guide id="6" orient="horz" pos="104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71" name="Google Shape;4271;p52"/>
          <p:cNvGrpSpPr/>
          <p:nvPr/>
        </p:nvGrpSpPr>
        <p:grpSpPr>
          <a:xfrm>
            <a:off x="-294300" y="-297475"/>
            <a:ext cx="12780600" cy="7449775"/>
            <a:chOff x="-294300" y="-297475"/>
            <a:chExt cx="12780600" cy="7449775"/>
          </a:xfrm>
        </p:grpSpPr>
        <p:grpSp>
          <p:nvGrpSpPr>
            <p:cNvPr id="4272" name="Google Shape;4272;p52"/>
            <p:cNvGrpSpPr/>
            <p:nvPr/>
          </p:nvGrpSpPr>
          <p:grpSpPr>
            <a:xfrm>
              <a:off x="-294300" y="0"/>
              <a:ext cx="180000" cy="6858000"/>
              <a:chOff x="-232" y="0"/>
              <a:chExt cx="232" cy="4320"/>
            </a:xfrm>
          </p:grpSpPr>
          <p:cxnSp>
            <p:nvCxnSpPr>
              <p:cNvPr id="4273" name="Google Shape;4273;p52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74" name="Google Shape;4274;p52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75" name="Google Shape;4275;p52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76" name="Google Shape;4276;p52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77" name="Google Shape;4277;p52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78" name="Google Shape;4278;p52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79" name="Google Shape;4279;p52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80" name="Google Shape;4280;p52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81" name="Google Shape;4281;p52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82" name="Google Shape;4282;p52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83" name="Google Shape;4283;p52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84" name="Google Shape;4284;p52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85" name="Google Shape;4285;p52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86" name="Google Shape;4286;p52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87" name="Google Shape;4287;p52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88" name="Google Shape;4288;p52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289" name="Google Shape;4289;p52"/>
            <p:cNvGrpSpPr/>
            <p:nvPr/>
          </p:nvGrpSpPr>
          <p:grpSpPr>
            <a:xfrm>
              <a:off x="12306300" y="0"/>
              <a:ext cx="180000" cy="6858000"/>
              <a:chOff x="-232" y="0"/>
              <a:chExt cx="232" cy="4320"/>
            </a:xfrm>
          </p:grpSpPr>
          <p:cxnSp>
            <p:nvCxnSpPr>
              <p:cNvPr id="4290" name="Google Shape;4290;p52"/>
              <p:cNvCxnSpPr/>
              <p:nvPr/>
            </p:nvCxnSpPr>
            <p:spPr>
              <a:xfrm>
                <a:off x="-232" y="477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91" name="Google Shape;4291;p52"/>
              <p:cNvCxnSpPr/>
              <p:nvPr/>
            </p:nvCxnSpPr>
            <p:spPr>
              <a:xfrm>
                <a:off x="-232" y="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92" name="Google Shape;4292;p52"/>
              <p:cNvCxnSpPr/>
              <p:nvPr/>
            </p:nvCxnSpPr>
            <p:spPr>
              <a:xfrm>
                <a:off x="-232" y="57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93" name="Google Shape;4293;p52"/>
              <p:cNvCxnSpPr/>
              <p:nvPr/>
            </p:nvCxnSpPr>
            <p:spPr>
              <a:xfrm>
                <a:off x="-232" y="104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94" name="Google Shape;4294;p52"/>
              <p:cNvCxnSpPr/>
              <p:nvPr/>
            </p:nvCxnSpPr>
            <p:spPr>
              <a:xfrm>
                <a:off x="-232" y="113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95" name="Google Shape;4295;p52"/>
              <p:cNvCxnSpPr/>
              <p:nvPr/>
            </p:nvCxnSpPr>
            <p:spPr>
              <a:xfrm>
                <a:off x="-232" y="161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96" name="Google Shape;4296;p52"/>
              <p:cNvCxnSpPr/>
              <p:nvPr/>
            </p:nvCxnSpPr>
            <p:spPr>
              <a:xfrm>
                <a:off x="-232" y="170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97" name="Google Shape;4297;p52"/>
              <p:cNvCxnSpPr/>
              <p:nvPr/>
            </p:nvCxnSpPr>
            <p:spPr>
              <a:xfrm>
                <a:off x="-232" y="218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98" name="Google Shape;4298;p52"/>
              <p:cNvCxnSpPr/>
              <p:nvPr/>
            </p:nvCxnSpPr>
            <p:spPr>
              <a:xfrm>
                <a:off x="-232" y="2275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99" name="Google Shape;4299;p52"/>
              <p:cNvCxnSpPr/>
              <p:nvPr/>
            </p:nvCxnSpPr>
            <p:spPr>
              <a:xfrm>
                <a:off x="-232" y="2749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00" name="Google Shape;4300;p52"/>
              <p:cNvCxnSpPr/>
              <p:nvPr/>
            </p:nvCxnSpPr>
            <p:spPr>
              <a:xfrm>
                <a:off x="-232" y="2843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01" name="Google Shape;4301;p52"/>
              <p:cNvCxnSpPr/>
              <p:nvPr/>
            </p:nvCxnSpPr>
            <p:spPr>
              <a:xfrm>
                <a:off x="-232" y="3316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02" name="Google Shape;4302;p52"/>
              <p:cNvCxnSpPr/>
              <p:nvPr/>
            </p:nvCxnSpPr>
            <p:spPr>
              <a:xfrm>
                <a:off x="-232" y="3412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03" name="Google Shape;4303;p52"/>
              <p:cNvCxnSpPr/>
              <p:nvPr/>
            </p:nvCxnSpPr>
            <p:spPr>
              <a:xfrm>
                <a:off x="-232" y="3884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04" name="Google Shape;4304;p52"/>
              <p:cNvCxnSpPr/>
              <p:nvPr/>
            </p:nvCxnSpPr>
            <p:spPr>
              <a:xfrm>
                <a:off x="-232" y="3978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05" name="Google Shape;4305;p52"/>
              <p:cNvCxnSpPr/>
              <p:nvPr/>
            </p:nvCxnSpPr>
            <p:spPr>
              <a:xfrm>
                <a:off x="-232" y="4320"/>
                <a:ext cx="2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306" name="Google Shape;4306;p52"/>
            <p:cNvGrpSpPr/>
            <p:nvPr/>
          </p:nvGrpSpPr>
          <p:grpSpPr>
            <a:xfrm>
              <a:off x="1" y="-297475"/>
              <a:ext cx="12192000" cy="180000"/>
              <a:chOff x="0" y="-689"/>
              <a:chExt cx="7680" cy="232"/>
            </a:xfrm>
          </p:grpSpPr>
          <p:cxnSp>
            <p:nvCxnSpPr>
              <p:cNvPr id="4307" name="Google Shape;4307;p52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08" name="Google Shape;4308;p52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09" name="Google Shape;4309;p52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10" name="Google Shape;4310;p52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11" name="Google Shape;4311;p52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12" name="Google Shape;4312;p52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13" name="Google Shape;4313;p52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14" name="Google Shape;4314;p52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15" name="Google Shape;4315;p52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16" name="Google Shape;4316;p52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17" name="Google Shape;4317;p52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18" name="Google Shape;4318;p52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19" name="Google Shape;4319;p52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20" name="Google Shape;4320;p52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21" name="Google Shape;4321;p52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22" name="Google Shape;4322;p52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23" name="Google Shape;4323;p52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24" name="Google Shape;4324;p52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25" name="Google Shape;4325;p52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26" name="Google Shape;4326;p52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27" name="Google Shape;4327;p52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28" name="Google Shape;4328;p52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29" name="Google Shape;4329;p52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30" name="Google Shape;4330;p52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31" name="Google Shape;4331;p52"/>
              <p:cNvCxnSpPr/>
              <p:nvPr/>
            </p:nvCxnSpPr>
            <p:spPr>
              <a:xfrm>
                <a:off x="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32" name="Google Shape;4332;p52"/>
              <p:cNvCxnSpPr/>
              <p:nvPr/>
            </p:nvCxnSpPr>
            <p:spPr>
              <a:xfrm>
                <a:off x="768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333" name="Google Shape;4333;p52"/>
            <p:cNvGrpSpPr/>
            <p:nvPr/>
          </p:nvGrpSpPr>
          <p:grpSpPr>
            <a:xfrm>
              <a:off x="6351" y="6972300"/>
              <a:ext cx="12195174" cy="180000"/>
              <a:chOff x="4" y="-689"/>
              <a:chExt cx="7682" cy="232"/>
            </a:xfrm>
          </p:grpSpPr>
          <p:cxnSp>
            <p:nvCxnSpPr>
              <p:cNvPr id="4334" name="Google Shape;4334;p52"/>
              <p:cNvCxnSpPr/>
              <p:nvPr/>
            </p:nvCxnSpPr>
            <p:spPr>
              <a:xfrm>
                <a:off x="672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35" name="Google Shape;4335;p52"/>
              <p:cNvCxnSpPr/>
              <p:nvPr/>
            </p:nvCxnSpPr>
            <p:spPr>
              <a:xfrm>
                <a:off x="720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36" name="Google Shape;4336;p52"/>
              <p:cNvCxnSpPr/>
              <p:nvPr/>
            </p:nvCxnSpPr>
            <p:spPr>
              <a:xfrm>
                <a:off x="48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37" name="Google Shape;4337;p52"/>
              <p:cNvCxnSpPr/>
              <p:nvPr/>
            </p:nvCxnSpPr>
            <p:spPr>
              <a:xfrm>
                <a:off x="66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38" name="Google Shape;4338;p52"/>
              <p:cNvCxnSpPr/>
              <p:nvPr/>
            </p:nvCxnSpPr>
            <p:spPr>
              <a:xfrm>
                <a:off x="615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39" name="Google Shape;4339;p52"/>
              <p:cNvCxnSpPr/>
              <p:nvPr/>
            </p:nvCxnSpPr>
            <p:spPr>
              <a:xfrm>
                <a:off x="606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40" name="Google Shape;4340;p52"/>
              <p:cNvCxnSpPr/>
              <p:nvPr/>
            </p:nvCxnSpPr>
            <p:spPr>
              <a:xfrm>
                <a:off x="55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41" name="Google Shape;4341;p52"/>
              <p:cNvCxnSpPr/>
              <p:nvPr/>
            </p:nvCxnSpPr>
            <p:spPr>
              <a:xfrm>
                <a:off x="549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42" name="Google Shape;4342;p52"/>
              <p:cNvCxnSpPr/>
              <p:nvPr/>
            </p:nvCxnSpPr>
            <p:spPr>
              <a:xfrm>
                <a:off x="27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43" name="Google Shape;4343;p52"/>
              <p:cNvCxnSpPr/>
              <p:nvPr/>
            </p:nvCxnSpPr>
            <p:spPr>
              <a:xfrm>
                <a:off x="265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44" name="Google Shape;4344;p52"/>
              <p:cNvCxnSpPr/>
              <p:nvPr/>
            </p:nvCxnSpPr>
            <p:spPr>
              <a:xfrm>
                <a:off x="218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45" name="Google Shape;4345;p52"/>
              <p:cNvCxnSpPr/>
              <p:nvPr/>
            </p:nvCxnSpPr>
            <p:spPr>
              <a:xfrm>
                <a:off x="209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46" name="Google Shape;4346;p52"/>
              <p:cNvCxnSpPr/>
              <p:nvPr/>
            </p:nvCxnSpPr>
            <p:spPr>
              <a:xfrm>
                <a:off x="1619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47" name="Google Shape;4347;p52"/>
              <p:cNvCxnSpPr/>
              <p:nvPr/>
            </p:nvCxnSpPr>
            <p:spPr>
              <a:xfrm>
                <a:off x="1525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48" name="Google Shape;4348;p52"/>
              <p:cNvCxnSpPr/>
              <p:nvPr/>
            </p:nvCxnSpPr>
            <p:spPr>
              <a:xfrm>
                <a:off x="1053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49" name="Google Shape;4349;p52"/>
              <p:cNvCxnSpPr/>
              <p:nvPr/>
            </p:nvCxnSpPr>
            <p:spPr>
              <a:xfrm>
                <a:off x="95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50" name="Google Shape;4350;p52"/>
              <p:cNvCxnSpPr/>
              <p:nvPr/>
            </p:nvCxnSpPr>
            <p:spPr>
              <a:xfrm>
                <a:off x="502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51" name="Google Shape;4351;p52"/>
              <p:cNvCxnSpPr/>
              <p:nvPr/>
            </p:nvCxnSpPr>
            <p:spPr>
              <a:xfrm>
                <a:off x="492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52" name="Google Shape;4352;p52"/>
              <p:cNvCxnSpPr/>
              <p:nvPr/>
            </p:nvCxnSpPr>
            <p:spPr>
              <a:xfrm>
                <a:off x="445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53" name="Google Shape;4353;p52"/>
              <p:cNvCxnSpPr/>
              <p:nvPr/>
            </p:nvCxnSpPr>
            <p:spPr>
              <a:xfrm>
                <a:off x="4360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54" name="Google Shape;4354;p52"/>
              <p:cNvCxnSpPr/>
              <p:nvPr/>
            </p:nvCxnSpPr>
            <p:spPr>
              <a:xfrm>
                <a:off x="3888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55" name="Google Shape;4355;p52"/>
              <p:cNvCxnSpPr/>
              <p:nvPr/>
            </p:nvCxnSpPr>
            <p:spPr>
              <a:xfrm>
                <a:off x="3792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56" name="Google Shape;4356;p52"/>
              <p:cNvCxnSpPr/>
              <p:nvPr/>
            </p:nvCxnSpPr>
            <p:spPr>
              <a:xfrm>
                <a:off x="3321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57" name="Google Shape;4357;p52"/>
              <p:cNvCxnSpPr/>
              <p:nvPr/>
            </p:nvCxnSpPr>
            <p:spPr>
              <a:xfrm>
                <a:off x="3227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58" name="Google Shape;4358;p52"/>
              <p:cNvCxnSpPr/>
              <p:nvPr/>
            </p:nvCxnSpPr>
            <p:spPr>
              <a:xfrm>
                <a:off x="4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59" name="Google Shape;4359;p52"/>
              <p:cNvCxnSpPr/>
              <p:nvPr/>
            </p:nvCxnSpPr>
            <p:spPr>
              <a:xfrm>
                <a:off x="7686" y="-689"/>
                <a:ext cx="0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4360" name="Google Shape;4360;p52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106668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ahoma"/>
              <a:buNone/>
              <a:defRPr sz="3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61" name="Google Shape;4361;p52"/>
          <p:cNvSpPr txBox="1">
            <a:spLocks noGrp="1"/>
          </p:cNvSpPr>
          <p:nvPr>
            <p:ph type="body" idx="1"/>
          </p:nvPr>
        </p:nvSpPr>
        <p:spPr>
          <a:xfrm>
            <a:off x="762600" y="1660524"/>
            <a:ext cx="10666800" cy="4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marR="0" lvl="0" indent="-355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ahoma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55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Tahoma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Tahoma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Tahoma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30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–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0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–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362" name="Google Shape;4362;p52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58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363" name="Google Shape;4363;p52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pic>
        <p:nvPicPr>
          <p:cNvPr id="4364" name="Google Shape;4364;p52"/>
          <p:cNvPicPr preferRelativeResize="0"/>
          <p:nvPr/>
        </p:nvPicPr>
        <p:blipFill rotWithShape="1">
          <a:blip r:embed="rId40">
            <a:alphaModFix/>
          </a:blip>
          <a:srcRect r="76333"/>
          <a:stretch/>
        </p:blipFill>
        <p:spPr>
          <a:xfrm>
            <a:off x="765176" y="6293935"/>
            <a:ext cx="394494" cy="257580"/>
          </a:xfrm>
          <a:prstGeom prst="rect">
            <a:avLst/>
          </a:prstGeom>
          <a:noFill/>
          <a:ln>
            <a:noFill/>
          </a:ln>
        </p:spPr>
      </p:pic>
      <p:sp>
        <p:nvSpPr>
          <p:cNvPr id="4365" name="Google Shape;4365;p52"/>
          <p:cNvSpPr txBox="1"/>
          <p:nvPr/>
        </p:nvSpPr>
        <p:spPr>
          <a:xfrm>
            <a:off x="11157001" y="6356358"/>
            <a:ext cx="629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rPr>
              <a:t>|</a:t>
            </a:r>
            <a:endParaRPr sz="1000" b="0" i="0" u="none" strike="noStrike" cap="none">
              <a:solidFill>
                <a:srgbClr val="0F194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  <p:sldLayoutId id="2147483722" r:id="rId25"/>
    <p:sldLayoutId id="2147483723" r:id="rId26"/>
    <p:sldLayoutId id="2147483724" r:id="rId27"/>
    <p:sldLayoutId id="2147483725" r:id="rId28"/>
    <p:sldLayoutId id="2147483726" r:id="rId29"/>
    <p:sldLayoutId id="2147483727" r:id="rId30"/>
    <p:sldLayoutId id="2147483728" r:id="rId31"/>
    <p:sldLayoutId id="2147483729" r:id="rId32"/>
    <p:sldLayoutId id="2147483730" r:id="rId33"/>
    <p:sldLayoutId id="2147483731" r:id="rId34"/>
    <p:sldLayoutId id="2147483732" r:id="rId35"/>
    <p:sldLayoutId id="2147483733" r:id="rId36"/>
    <p:sldLayoutId id="2147483734" r:id="rId37"/>
    <p:sldLayoutId id="2147483735" r:id="rId3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3884">
          <p15:clr>
            <a:srgbClr val="F26B43"/>
          </p15:clr>
        </p15:guide>
        <p15:guide id="6" orient="horz" pos="104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8" name="Google Shape;7628;p91"/>
          <p:cNvSpPr txBox="1">
            <a:spLocks noGrp="1"/>
          </p:cNvSpPr>
          <p:nvPr>
            <p:ph type="subTitle" idx="1"/>
          </p:nvPr>
        </p:nvSpPr>
        <p:spPr>
          <a:xfrm>
            <a:off x="762000" y="3636010"/>
            <a:ext cx="70611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it-IT"/>
              <a:t>arnaldo carignano</a:t>
            </a:r>
            <a:endParaRPr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600"/>
              </a:spcAft>
              <a:buSzPts val="2400"/>
              <a:buNone/>
            </a:pPr>
            <a:r>
              <a:rPr lang="it-IT" sz="1800"/>
              <a:t>head of career transition</a:t>
            </a:r>
            <a:br>
              <a:rPr lang="it-IT" sz="1800"/>
            </a:br>
            <a:r>
              <a:rPr lang="it-IT" sz="1800"/>
              <a:t>randstad HR solutions</a:t>
            </a:r>
            <a:endParaRPr sz="1800"/>
          </a:p>
        </p:txBody>
      </p:sp>
      <p:sp>
        <p:nvSpPr>
          <p:cNvPr id="7629" name="Google Shape;7629;p91"/>
          <p:cNvSpPr txBox="1">
            <a:spLocks noGrp="1"/>
          </p:cNvSpPr>
          <p:nvPr>
            <p:ph type="ctrTitle"/>
          </p:nvPr>
        </p:nvSpPr>
        <p:spPr>
          <a:xfrm>
            <a:off x="762000" y="1563687"/>
            <a:ext cx="7061100" cy="18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Tahoma"/>
              <a:buNone/>
            </a:pPr>
            <a:r>
              <a:rPr lang="it-IT" i="1"/>
              <a:t>humanity</a:t>
            </a:r>
            <a:endParaRPr i="1"/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Tahoma"/>
              <a:buNone/>
            </a:pPr>
            <a:r>
              <a:rPr lang="it-IT"/>
              <a:t>is your last </a:t>
            </a:r>
            <a:r>
              <a:rPr lang="it-IT" i="1"/>
              <a:t>competitive advantage</a:t>
            </a:r>
            <a:endParaRPr i="1"/>
          </a:p>
        </p:txBody>
      </p:sp>
      <p:sp>
        <p:nvSpPr>
          <p:cNvPr id="7630" name="Google Shape;7630;p91"/>
          <p:cNvSpPr txBox="1">
            <a:spLocks noGrp="1"/>
          </p:cNvSpPr>
          <p:nvPr>
            <p:ph type="body" idx="2"/>
          </p:nvPr>
        </p:nvSpPr>
        <p:spPr>
          <a:xfrm>
            <a:off x="762000" y="5468140"/>
            <a:ext cx="7061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it-IT"/>
              <a:t>milano, 09 ottobre 2019</a:t>
            </a:r>
            <a:endParaRPr/>
          </a:p>
        </p:txBody>
      </p:sp>
      <p:sp>
        <p:nvSpPr>
          <p:cNvPr id="7631" name="Google Shape;7631;p91"/>
          <p:cNvSpPr txBox="1"/>
          <p:nvPr/>
        </p:nvSpPr>
        <p:spPr>
          <a:xfrm>
            <a:off x="10414095" y="6410325"/>
            <a:ext cx="1356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rPr>
              <a:t>C3 confidential</a:t>
            </a:r>
            <a:endParaRPr sz="1400" b="0" i="0" u="none" strike="noStrike" cap="none">
              <a:solidFill>
                <a:srgbClr val="0F194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7" name="Google Shape;7787;p100"/>
          <p:cNvSpPr/>
          <p:nvPr/>
        </p:nvSpPr>
        <p:spPr>
          <a:xfrm>
            <a:off x="766771" y="3333340"/>
            <a:ext cx="511775" cy="502797"/>
          </a:xfrm>
          <a:custGeom>
            <a:avLst/>
            <a:gdLst/>
            <a:ahLst/>
            <a:cxnLst/>
            <a:rect l="l" t="t" r="r" b="b"/>
            <a:pathLst>
              <a:path w="951" h="933" extrusionOk="0">
                <a:moveTo>
                  <a:pt x="951" y="464"/>
                </a:moveTo>
                <a:cubicBezTo>
                  <a:pt x="951" y="464"/>
                  <a:pt x="951" y="464"/>
                  <a:pt x="951" y="464"/>
                </a:cubicBezTo>
                <a:cubicBezTo>
                  <a:pt x="951" y="499"/>
                  <a:pt x="936" y="531"/>
                  <a:pt x="914" y="553"/>
                </a:cubicBezTo>
                <a:cubicBezTo>
                  <a:pt x="914" y="553"/>
                  <a:pt x="914" y="553"/>
                  <a:pt x="914" y="553"/>
                </a:cubicBezTo>
                <a:cubicBezTo>
                  <a:pt x="560" y="886"/>
                  <a:pt x="560" y="886"/>
                  <a:pt x="560" y="886"/>
                </a:cubicBezTo>
                <a:cubicBezTo>
                  <a:pt x="511" y="933"/>
                  <a:pt x="433" y="930"/>
                  <a:pt x="386" y="881"/>
                </a:cubicBezTo>
                <a:cubicBezTo>
                  <a:pt x="340" y="832"/>
                  <a:pt x="342" y="756"/>
                  <a:pt x="391" y="709"/>
                </a:cubicBezTo>
                <a:cubicBezTo>
                  <a:pt x="519" y="588"/>
                  <a:pt x="519" y="588"/>
                  <a:pt x="519" y="588"/>
                </a:cubicBezTo>
                <a:cubicBezTo>
                  <a:pt x="123" y="588"/>
                  <a:pt x="123" y="588"/>
                  <a:pt x="123" y="588"/>
                </a:cubicBezTo>
                <a:cubicBezTo>
                  <a:pt x="55" y="588"/>
                  <a:pt x="0" y="533"/>
                  <a:pt x="0" y="466"/>
                </a:cubicBezTo>
                <a:cubicBezTo>
                  <a:pt x="0" y="398"/>
                  <a:pt x="55" y="343"/>
                  <a:pt x="123" y="343"/>
                </a:cubicBezTo>
                <a:cubicBezTo>
                  <a:pt x="527" y="343"/>
                  <a:pt x="527" y="343"/>
                  <a:pt x="527" y="343"/>
                </a:cubicBezTo>
                <a:cubicBezTo>
                  <a:pt x="392" y="210"/>
                  <a:pt x="392" y="210"/>
                  <a:pt x="392" y="210"/>
                </a:cubicBezTo>
                <a:cubicBezTo>
                  <a:pt x="343" y="163"/>
                  <a:pt x="343" y="85"/>
                  <a:pt x="390" y="37"/>
                </a:cubicBezTo>
                <a:cubicBezTo>
                  <a:pt x="414" y="12"/>
                  <a:pt x="445" y="0"/>
                  <a:pt x="477" y="0"/>
                </a:cubicBezTo>
                <a:cubicBezTo>
                  <a:pt x="508" y="0"/>
                  <a:pt x="539" y="11"/>
                  <a:pt x="563" y="35"/>
                </a:cubicBezTo>
                <a:cubicBezTo>
                  <a:pt x="914" y="377"/>
                  <a:pt x="914" y="377"/>
                  <a:pt x="914" y="377"/>
                </a:cubicBezTo>
                <a:cubicBezTo>
                  <a:pt x="914" y="377"/>
                  <a:pt x="914" y="377"/>
                  <a:pt x="914" y="377"/>
                </a:cubicBezTo>
                <a:cubicBezTo>
                  <a:pt x="936" y="399"/>
                  <a:pt x="951" y="430"/>
                  <a:pt x="951" y="46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788" name="Google Shape;7788;p100"/>
          <p:cNvSpPr/>
          <p:nvPr/>
        </p:nvSpPr>
        <p:spPr>
          <a:xfrm>
            <a:off x="758298" y="2125477"/>
            <a:ext cx="511775" cy="502797"/>
          </a:xfrm>
          <a:custGeom>
            <a:avLst/>
            <a:gdLst/>
            <a:ahLst/>
            <a:cxnLst/>
            <a:rect l="l" t="t" r="r" b="b"/>
            <a:pathLst>
              <a:path w="951" h="933" extrusionOk="0">
                <a:moveTo>
                  <a:pt x="951" y="464"/>
                </a:moveTo>
                <a:cubicBezTo>
                  <a:pt x="951" y="464"/>
                  <a:pt x="951" y="464"/>
                  <a:pt x="951" y="464"/>
                </a:cubicBezTo>
                <a:cubicBezTo>
                  <a:pt x="951" y="499"/>
                  <a:pt x="936" y="531"/>
                  <a:pt x="914" y="553"/>
                </a:cubicBezTo>
                <a:cubicBezTo>
                  <a:pt x="914" y="553"/>
                  <a:pt x="914" y="553"/>
                  <a:pt x="914" y="553"/>
                </a:cubicBezTo>
                <a:cubicBezTo>
                  <a:pt x="560" y="886"/>
                  <a:pt x="560" y="886"/>
                  <a:pt x="560" y="886"/>
                </a:cubicBezTo>
                <a:cubicBezTo>
                  <a:pt x="511" y="933"/>
                  <a:pt x="433" y="930"/>
                  <a:pt x="386" y="881"/>
                </a:cubicBezTo>
                <a:cubicBezTo>
                  <a:pt x="340" y="832"/>
                  <a:pt x="342" y="756"/>
                  <a:pt x="391" y="709"/>
                </a:cubicBezTo>
                <a:cubicBezTo>
                  <a:pt x="519" y="588"/>
                  <a:pt x="519" y="588"/>
                  <a:pt x="519" y="588"/>
                </a:cubicBezTo>
                <a:cubicBezTo>
                  <a:pt x="123" y="588"/>
                  <a:pt x="123" y="588"/>
                  <a:pt x="123" y="588"/>
                </a:cubicBezTo>
                <a:cubicBezTo>
                  <a:pt x="55" y="588"/>
                  <a:pt x="0" y="533"/>
                  <a:pt x="0" y="466"/>
                </a:cubicBezTo>
                <a:cubicBezTo>
                  <a:pt x="0" y="398"/>
                  <a:pt x="55" y="343"/>
                  <a:pt x="123" y="343"/>
                </a:cubicBezTo>
                <a:cubicBezTo>
                  <a:pt x="527" y="343"/>
                  <a:pt x="527" y="343"/>
                  <a:pt x="527" y="343"/>
                </a:cubicBezTo>
                <a:cubicBezTo>
                  <a:pt x="392" y="210"/>
                  <a:pt x="392" y="210"/>
                  <a:pt x="392" y="210"/>
                </a:cubicBezTo>
                <a:cubicBezTo>
                  <a:pt x="343" y="163"/>
                  <a:pt x="343" y="85"/>
                  <a:pt x="390" y="37"/>
                </a:cubicBezTo>
                <a:cubicBezTo>
                  <a:pt x="414" y="12"/>
                  <a:pt x="445" y="0"/>
                  <a:pt x="477" y="0"/>
                </a:cubicBezTo>
                <a:cubicBezTo>
                  <a:pt x="508" y="0"/>
                  <a:pt x="539" y="11"/>
                  <a:pt x="563" y="35"/>
                </a:cubicBezTo>
                <a:cubicBezTo>
                  <a:pt x="914" y="377"/>
                  <a:pt x="914" y="377"/>
                  <a:pt x="914" y="377"/>
                </a:cubicBezTo>
                <a:cubicBezTo>
                  <a:pt x="914" y="377"/>
                  <a:pt x="914" y="377"/>
                  <a:pt x="914" y="377"/>
                </a:cubicBezTo>
                <a:cubicBezTo>
                  <a:pt x="936" y="399"/>
                  <a:pt x="951" y="430"/>
                  <a:pt x="951" y="46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789" name="Google Shape;7789;p100"/>
          <p:cNvSpPr/>
          <p:nvPr/>
        </p:nvSpPr>
        <p:spPr>
          <a:xfrm>
            <a:off x="758299" y="4670300"/>
            <a:ext cx="511775" cy="502797"/>
          </a:xfrm>
          <a:custGeom>
            <a:avLst/>
            <a:gdLst/>
            <a:ahLst/>
            <a:cxnLst/>
            <a:rect l="l" t="t" r="r" b="b"/>
            <a:pathLst>
              <a:path w="951" h="933" extrusionOk="0">
                <a:moveTo>
                  <a:pt x="951" y="464"/>
                </a:moveTo>
                <a:cubicBezTo>
                  <a:pt x="951" y="464"/>
                  <a:pt x="951" y="464"/>
                  <a:pt x="951" y="464"/>
                </a:cubicBezTo>
                <a:cubicBezTo>
                  <a:pt x="951" y="499"/>
                  <a:pt x="936" y="531"/>
                  <a:pt x="914" y="553"/>
                </a:cubicBezTo>
                <a:cubicBezTo>
                  <a:pt x="914" y="553"/>
                  <a:pt x="914" y="553"/>
                  <a:pt x="914" y="553"/>
                </a:cubicBezTo>
                <a:cubicBezTo>
                  <a:pt x="560" y="886"/>
                  <a:pt x="560" y="886"/>
                  <a:pt x="560" y="886"/>
                </a:cubicBezTo>
                <a:cubicBezTo>
                  <a:pt x="511" y="933"/>
                  <a:pt x="433" y="930"/>
                  <a:pt x="386" y="881"/>
                </a:cubicBezTo>
                <a:cubicBezTo>
                  <a:pt x="340" y="832"/>
                  <a:pt x="342" y="756"/>
                  <a:pt x="391" y="709"/>
                </a:cubicBezTo>
                <a:cubicBezTo>
                  <a:pt x="519" y="588"/>
                  <a:pt x="519" y="588"/>
                  <a:pt x="519" y="588"/>
                </a:cubicBezTo>
                <a:cubicBezTo>
                  <a:pt x="123" y="588"/>
                  <a:pt x="123" y="588"/>
                  <a:pt x="123" y="588"/>
                </a:cubicBezTo>
                <a:cubicBezTo>
                  <a:pt x="55" y="588"/>
                  <a:pt x="0" y="533"/>
                  <a:pt x="0" y="466"/>
                </a:cubicBezTo>
                <a:cubicBezTo>
                  <a:pt x="0" y="398"/>
                  <a:pt x="55" y="343"/>
                  <a:pt x="123" y="343"/>
                </a:cubicBezTo>
                <a:cubicBezTo>
                  <a:pt x="527" y="343"/>
                  <a:pt x="527" y="343"/>
                  <a:pt x="527" y="343"/>
                </a:cubicBezTo>
                <a:cubicBezTo>
                  <a:pt x="392" y="210"/>
                  <a:pt x="392" y="210"/>
                  <a:pt x="392" y="210"/>
                </a:cubicBezTo>
                <a:cubicBezTo>
                  <a:pt x="343" y="163"/>
                  <a:pt x="343" y="85"/>
                  <a:pt x="390" y="37"/>
                </a:cubicBezTo>
                <a:cubicBezTo>
                  <a:pt x="414" y="12"/>
                  <a:pt x="445" y="0"/>
                  <a:pt x="477" y="0"/>
                </a:cubicBezTo>
                <a:cubicBezTo>
                  <a:pt x="508" y="0"/>
                  <a:pt x="539" y="11"/>
                  <a:pt x="563" y="35"/>
                </a:cubicBezTo>
                <a:cubicBezTo>
                  <a:pt x="914" y="377"/>
                  <a:pt x="914" y="377"/>
                  <a:pt x="914" y="377"/>
                </a:cubicBezTo>
                <a:cubicBezTo>
                  <a:pt x="914" y="377"/>
                  <a:pt x="914" y="377"/>
                  <a:pt x="914" y="377"/>
                </a:cubicBezTo>
                <a:cubicBezTo>
                  <a:pt x="936" y="399"/>
                  <a:pt x="951" y="430"/>
                  <a:pt x="951" y="4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790" name="Google Shape;7790;p100" descr="C:\Users\valentina.gatto\Desktop\Career\Active ageing\People high low_illustration_UseBackgroundWhite_RGB.png"/>
          <p:cNvPicPr preferRelativeResize="0"/>
          <p:nvPr/>
        </p:nvPicPr>
        <p:blipFill rotWithShape="1">
          <a:blip r:embed="rId3">
            <a:alphaModFix/>
          </a:blip>
          <a:srcRect l="15693" t="19393" r="18551"/>
          <a:stretch/>
        </p:blipFill>
        <p:spPr>
          <a:xfrm>
            <a:off x="5913912" y="142505"/>
            <a:ext cx="5818909" cy="47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1" name="Google Shape;7791;p100" descr="C:\Users\valentina.gatto\Desktop\Career\Active ageing\People high low_illustration_UseBackgroundWhite_RGB.png"/>
          <p:cNvPicPr preferRelativeResize="0"/>
          <p:nvPr/>
        </p:nvPicPr>
        <p:blipFill rotWithShape="1">
          <a:blip r:embed="rId3">
            <a:alphaModFix/>
          </a:blip>
          <a:srcRect l="15693" r="18551" b="27149"/>
          <a:stretch/>
        </p:blipFill>
        <p:spPr>
          <a:xfrm>
            <a:off x="5913912" y="2083958"/>
            <a:ext cx="5818909" cy="4297792"/>
          </a:xfrm>
          <a:prstGeom prst="rect">
            <a:avLst/>
          </a:prstGeom>
          <a:noFill/>
          <a:ln>
            <a:noFill/>
          </a:ln>
        </p:spPr>
      </p:pic>
      <p:sp>
        <p:nvSpPr>
          <p:cNvPr id="7792" name="Google Shape;7792;p100"/>
          <p:cNvSpPr/>
          <p:nvPr/>
        </p:nvSpPr>
        <p:spPr>
          <a:xfrm>
            <a:off x="6092041" y="2216411"/>
            <a:ext cx="5535786" cy="3610389"/>
          </a:xfrm>
          <a:prstGeom prst="roundRect">
            <a:avLst>
              <a:gd name="adj" fmla="val 11075"/>
            </a:avLst>
          </a:prstGeom>
          <a:solidFill>
            <a:schemeClr val="lt1"/>
          </a:solidFill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3" name="Google Shape;7793;p100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106668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ahoma"/>
              <a:buNone/>
            </a:pPr>
            <a:r>
              <a:rPr lang="it-IT"/>
              <a:t>le sfide HR</a:t>
            </a:r>
            <a:br>
              <a:rPr lang="it-IT"/>
            </a:br>
            <a:r>
              <a:rPr lang="it-IT">
                <a:solidFill>
                  <a:schemeClr val="dk2"/>
                </a:solidFill>
              </a:rPr>
              <a:t>come gestire il cambiamento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794" name="Google Shape;7794;p100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© Randstad</a:t>
            </a:r>
            <a:endParaRPr/>
          </a:p>
        </p:txBody>
      </p:sp>
      <p:sp>
        <p:nvSpPr>
          <p:cNvPr id="7795" name="Google Shape;7795;p100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it-IT"/>
              <a:t>10</a:t>
            </a:fld>
            <a:endParaRPr/>
          </a:p>
        </p:txBody>
      </p:sp>
      <p:sp>
        <p:nvSpPr>
          <p:cNvPr id="7796" name="Google Shape;7796;p100"/>
          <p:cNvSpPr txBox="1"/>
          <p:nvPr/>
        </p:nvSpPr>
        <p:spPr>
          <a:xfrm>
            <a:off x="1304925" y="6381750"/>
            <a:ext cx="10197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rgbClr val="2175D9"/>
                </a:solidFill>
                <a:latin typeface="Tahoma"/>
                <a:ea typeface="Tahoma"/>
                <a:cs typeface="Tahoma"/>
                <a:sym typeface="Tahoma"/>
              </a:rPr>
              <a:t>C3 confidential</a:t>
            </a:r>
            <a:endParaRPr sz="1000" b="0" i="0" u="none" strike="noStrike" cap="none">
              <a:solidFill>
                <a:srgbClr val="2175D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797" name="Google Shape;7797;p100"/>
          <p:cNvSpPr txBox="1"/>
          <p:nvPr/>
        </p:nvSpPr>
        <p:spPr>
          <a:xfrm>
            <a:off x="1396524" y="2123850"/>
            <a:ext cx="4149253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Trasformazione</a:t>
            </a:r>
            <a:endParaRPr sz="18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rPr>
              <a:t>digitale, demografica e sociale sta cambiando il mercato del lavoro</a:t>
            </a:r>
            <a:endParaRPr sz="1600" b="0" i="0" u="none" strike="noStrike" cap="none">
              <a:solidFill>
                <a:srgbClr val="0F194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798" name="Google Shape;7798;p100"/>
          <p:cNvSpPr txBox="1"/>
          <p:nvPr/>
        </p:nvSpPr>
        <p:spPr>
          <a:xfrm>
            <a:off x="1396524" y="3325125"/>
            <a:ext cx="4149253" cy="11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Scarcity</a:t>
            </a:r>
            <a:endParaRPr sz="1800" b="1" i="0" u="none" strike="noStrike" cap="none">
              <a:solidFill>
                <a:schemeClr val="accent4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rPr>
              <a:t>le aziende affrontano difficoltà crescenti nel reperire profili con competenze in linea con le esigenze del mercato</a:t>
            </a:r>
            <a:endParaRPr sz="1600" b="0" i="0" u="none" strike="noStrike" cap="none">
              <a:solidFill>
                <a:srgbClr val="0F194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799" name="Google Shape;7799;p100"/>
          <p:cNvSpPr txBox="1"/>
          <p:nvPr/>
        </p:nvSpPr>
        <p:spPr>
          <a:xfrm>
            <a:off x="1396524" y="4665450"/>
            <a:ext cx="4149253" cy="11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chemeClr val="accent3"/>
                </a:solidFill>
                <a:latin typeface="Tahoma"/>
                <a:ea typeface="Tahoma"/>
                <a:cs typeface="Tahoma"/>
                <a:sym typeface="Tahoma"/>
              </a:rPr>
              <a:t>Competenze</a:t>
            </a:r>
            <a:endParaRPr sz="1800" b="1" i="0" u="none" strike="noStrike" cap="none">
              <a:solidFill>
                <a:schemeClr val="accent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rPr>
              <a:t>per affrontare la scarcity le aziende focalizzano su sviluppo delle competenze, reskilling, redeploying, retraining</a:t>
            </a:r>
            <a:endParaRPr sz="1600" b="0" i="0" u="none" strike="noStrike" cap="none">
              <a:solidFill>
                <a:srgbClr val="0F194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800" name="Google Shape;7800;p100"/>
          <p:cNvSpPr txBox="1"/>
          <p:nvPr/>
        </p:nvSpPr>
        <p:spPr>
          <a:xfrm>
            <a:off x="6295577" y="2380098"/>
            <a:ext cx="5308500" cy="346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rPr>
              <a:t>Come stare sul mercato?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941"/>
              </a:buClr>
              <a:buSzPts val="1800"/>
              <a:buFont typeface="Tahoma"/>
              <a:buChar char="●"/>
            </a:pPr>
            <a:r>
              <a:rPr lang="it-IT" sz="1800" b="0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rPr>
              <a:t>presentare alle aziende i profili</a:t>
            </a:r>
            <a:br>
              <a:rPr lang="it-IT" sz="1800" b="0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it-IT" sz="1800" b="0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rPr>
              <a:t>di cui hanno bisogno</a:t>
            </a:r>
            <a:endParaRPr sz="1800" b="0" i="0" u="none" strike="noStrike" cap="none">
              <a:solidFill>
                <a:srgbClr val="0F194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F1941"/>
              </a:buClr>
              <a:buSzPts val="1800"/>
              <a:buFont typeface="Tahoma"/>
              <a:buChar char="●"/>
            </a:pPr>
            <a:r>
              <a:rPr lang="it-IT" sz="1800" b="0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rPr>
              <a:t>analizzare la scarcity, progettare ed erogare programmi formativi efficaci</a:t>
            </a:r>
            <a:endParaRPr sz="1800" b="0" i="0" u="none" strike="noStrike" cap="none">
              <a:solidFill>
                <a:srgbClr val="0F194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F1941"/>
              </a:buClr>
              <a:buSzPts val="1800"/>
              <a:buFont typeface="Tahoma"/>
              <a:buChar char="●"/>
            </a:pPr>
            <a:r>
              <a:rPr lang="it-IT" sz="1800" b="0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rPr>
              <a:t>anticipare la scarcity per agevolare il perfect match nel futuro</a:t>
            </a:r>
            <a:endParaRPr sz="1800" b="0" i="0" u="none" strike="noStrike" cap="none">
              <a:solidFill>
                <a:srgbClr val="0F194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5" name="Google Shape;7805;p101"/>
          <p:cNvSpPr/>
          <p:nvPr/>
        </p:nvSpPr>
        <p:spPr>
          <a:xfrm>
            <a:off x="6303375" y="1674394"/>
            <a:ext cx="288000" cy="5183607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6" name="Google Shape;7806;p101"/>
          <p:cNvSpPr/>
          <p:nvPr/>
        </p:nvSpPr>
        <p:spPr>
          <a:xfrm>
            <a:off x="5417198" y="1677679"/>
            <a:ext cx="288000" cy="518032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7" name="Google Shape;7807;p101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106668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ahoma"/>
              <a:buNone/>
            </a:pPr>
            <a:r>
              <a:rPr lang="it-IT"/>
              <a:t>le sfide HR</a:t>
            </a:r>
            <a:br>
              <a:rPr lang="it-IT"/>
            </a:br>
            <a:r>
              <a:rPr lang="it-IT">
                <a:solidFill>
                  <a:schemeClr val="dk2"/>
                </a:solidFill>
              </a:rPr>
              <a:t>le dieci competenze del futuro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808" name="Google Shape;7808;p101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© Randstad</a:t>
            </a:r>
            <a:endParaRPr/>
          </a:p>
        </p:txBody>
      </p:sp>
      <p:sp>
        <p:nvSpPr>
          <p:cNvPr id="7809" name="Google Shape;7809;p101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it-IT"/>
              <a:t>11</a:t>
            </a:fld>
            <a:endParaRPr/>
          </a:p>
        </p:txBody>
      </p:sp>
      <p:sp>
        <p:nvSpPr>
          <p:cNvPr id="7810" name="Google Shape;7810;p101"/>
          <p:cNvSpPr txBox="1"/>
          <p:nvPr/>
        </p:nvSpPr>
        <p:spPr>
          <a:xfrm>
            <a:off x="1304925" y="6381750"/>
            <a:ext cx="10197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rgbClr val="2175D9"/>
                </a:solidFill>
                <a:latin typeface="Tahoma"/>
                <a:ea typeface="Tahoma"/>
                <a:cs typeface="Tahoma"/>
                <a:sym typeface="Tahoma"/>
              </a:rPr>
              <a:t>C3 confidential</a:t>
            </a:r>
            <a:endParaRPr sz="1000" b="0" i="0" u="none" strike="noStrike" cap="none">
              <a:solidFill>
                <a:srgbClr val="2175D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811" name="Google Shape;7811;p101"/>
          <p:cNvSpPr/>
          <p:nvPr/>
        </p:nvSpPr>
        <p:spPr>
          <a:xfrm>
            <a:off x="3919014" y="6351422"/>
            <a:ext cx="454483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Fonte: World Economic Forum, Top ten emerging skills for 2022</a:t>
            </a:r>
            <a:endParaRPr/>
          </a:p>
        </p:txBody>
      </p:sp>
      <p:grpSp>
        <p:nvGrpSpPr>
          <p:cNvPr id="7812" name="Google Shape;7812;p101"/>
          <p:cNvGrpSpPr/>
          <p:nvPr/>
        </p:nvGrpSpPr>
        <p:grpSpPr>
          <a:xfrm>
            <a:off x="6191430" y="2051685"/>
            <a:ext cx="540000" cy="3811030"/>
            <a:chOff x="12917398" y="828186"/>
            <a:chExt cx="540000" cy="3811030"/>
          </a:xfrm>
        </p:grpSpPr>
        <p:sp>
          <p:nvSpPr>
            <p:cNvPr id="7813" name="Google Shape;7813;p101"/>
            <p:cNvSpPr/>
            <p:nvPr/>
          </p:nvSpPr>
          <p:spPr>
            <a:xfrm>
              <a:off x="12917398" y="828186"/>
              <a:ext cx="540000" cy="540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7814" name="Google Shape;7814;p101"/>
            <p:cNvSpPr/>
            <p:nvPr/>
          </p:nvSpPr>
          <p:spPr>
            <a:xfrm>
              <a:off x="13029342" y="928909"/>
              <a:ext cx="316112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6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6</a:t>
              </a:r>
              <a:endPara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5" name="Google Shape;7815;p101"/>
            <p:cNvSpPr/>
            <p:nvPr/>
          </p:nvSpPr>
          <p:spPr>
            <a:xfrm>
              <a:off x="12917398" y="1629286"/>
              <a:ext cx="540000" cy="540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7816" name="Google Shape;7816;p101"/>
            <p:cNvSpPr/>
            <p:nvPr/>
          </p:nvSpPr>
          <p:spPr>
            <a:xfrm>
              <a:off x="13029342" y="1730009"/>
              <a:ext cx="316112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6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7</a:t>
              </a:r>
              <a:endPara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7" name="Google Shape;7817;p101"/>
            <p:cNvSpPr/>
            <p:nvPr/>
          </p:nvSpPr>
          <p:spPr>
            <a:xfrm>
              <a:off x="12917398" y="2472238"/>
              <a:ext cx="540000" cy="54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7818" name="Google Shape;7818;p101"/>
            <p:cNvSpPr/>
            <p:nvPr/>
          </p:nvSpPr>
          <p:spPr>
            <a:xfrm>
              <a:off x="13029342" y="2572961"/>
              <a:ext cx="316112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6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8</a:t>
              </a:r>
              <a:endPara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9" name="Google Shape;7819;p101"/>
            <p:cNvSpPr/>
            <p:nvPr/>
          </p:nvSpPr>
          <p:spPr>
            <a:xfrm>
              <a:off x="12917398" y="3279412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7820" name="Google Shape;7820;p101"/>
            <p:cNvSpPr/>
            <p:nvPr/>
          </p:nvSpPr>
          <p:spPr>
            <a:xfrm>
              <a:off x="13029342" y="3380135"/>
              <a:ext cx="316112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6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9</a:t>
              </a:r>
              <a:endPara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1" name="Google Shape;7821;p101"/>
            <p:cNvSpPr/>
            <p:nvPr/>
          </p:nvSpPr>
          <p:spPr>
            <a:xfrm>
              <a:off x="12917398" y="4099216"/>
              <a:ext cx="540000" cy="54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7822" name="Google Shape;7822;p101"/>
            <p:cNvSpPr/>
            <p:nvPr/>
          </p:nvSpPr>
          <p:spPr>
            <a:xfrm>
              <a:off x="12963619" y="4199939"/>
              <a:ext cx="447558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6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endPara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23" name="Google Shape;7823;p101"/>
          <p:cNvGrpSpPr/>
          <p:nvPr/>
        </p:nvGrpSpPr>
        <p:grpSpPr>
          <a:xfrm>
            <a:off x="5307924" y="2051685"/>
            <a:ext cx="540000" cy="3811030"/>
            <a:chOff x="798975" y="1941275"/>
            <a:chExt cx="540000" cy="3811030"/>
          </a:xfrm>
        </p:grpSpPr>
        <p:sp>
          <p:nvSpPr>
            <p:cNvPr id="7824" name="Google Shape;7824;p101"/>
            <p:cNvSpPr/>
            <p:nvPr/>
          </p:nvSpPr>
          <p:spPr>
            <a:xfrm>
              <a:off x="798975" y="1941275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7825" name="Google Shape;7825;p101"/>
            <p:cNvSpPr/>
            <p:nvPr/>
          </p:nvSpPr>
          <p:spPr>
            <a:xfrm>
              <a:off x="910919" y="2041998"/>
              <a:ext cx="316112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6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1</a:t>
              </a:r>
              <a:endPara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6" name="Google Shape;7826;p101"/>
            <p:cNvSpPr/>
            <p:nvPr/>
          </p:nvSpPr>
          <p:spPr>
            <a:xfrm>
              <a:off x="798975" y="2742375"/>
              <a:ext cx="540000" cy="54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7827" name="Google Shape;7827;p101"/>
            <p:cNvSpPr/>
            <p:nvPr/>
          </p:nvSpPr>
          <p:spPr>
            <a:xfrm>
              <a:off x="910919" y="2843098"/>
              <a:ext cx="316112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6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</a:t>
              </a:r>
              <a:endPara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8" name="Google Shape;7828;p101"/>
            <p:cNvSpPr/>
            <p:nvPr/>
          </p:nvSpPr>
          <p:spPr>
            <a:xfrm>
              <a:off x="798975" y="3585327"/>
              <a:ext cx="540000" cy="540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7829" name="Google Shape;7829;p101"/>
            <p:cNvSpPr/>
            <p:nvPr/>
          </p:nvSpPr>
          <p:spPr>
            <a:xfrm>
              <a:off x="910919" y="3686050"/>
              <a:ext cx="316112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6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3</a:t>
              </a:r>
              <a:endPara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0" name="Google Shape;7830;p101"/>
            <p:cNvSpPr/>
            <p:nvPr/>
          </p:nvSpPr>
          <p:spPr>
            <a:xfrm>
              <a:off x="798975" y="4392501"/>
              <a:ext cx="540000" cy="540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7831" name="Google Shape;7831;p101"/>
            <p:cNvSpPr/>
            <p:nvPr/>
          </p:nvSpPr>
          <p:spPr>
            <a:xfrm>
              <a:off x="910919" y="4493224"/>
              <a:ext cx="316112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6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4</a:t>
              </a:r>
              <a:endPara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2" name="Google Shape;7832;p101"/>
            <p:cNvSpPr/>
            <p:nvPr/>
          </p:nvSpPr>
          <p:spPr>
            <a:xfrm>
              <a:off x="798975" y="5212305"/>
              <a:ext cx="540000" cy="54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7833" name="Google Shape;7833;p101"/>
            <p:cNvSpPr/>
            <p:nvPr/>
          </p:nvSpPr>
          <p:spPr>
            <a:xfrm>
              <a:off x="910919" y="5313028"/>
              <a:ext cx="316112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6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5</a:t>
              </a:r>
              <a:endPara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34" name="Google Shape;7834;p101"/>
          <p:cNvSpPr txBox="1"/>
          <p:nvPr/>
        </p:nvSpPr>
        <p:spPr>
          <a:xfrm>
            <a:off x="315320" y="2005657"/>
            <a:ext cx="4871544" cy="392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800" b="1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Analytical thinking and innovation</a:t>
            </a:r>
            <a:endParaRPr/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1" i="0" u="none" strike="noStrike" cap="none">
              <a:solidFill>
                <a:srgbClr val="00457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800" b="1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Active learning and learning strategies</a:t>
            </a:r>
            <a:endParaRPr sz="1800" b="1" i="0" u="none" strike="noStrike" cap="none">
              <a:solidFill>
                <a:srgbClr val="00457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1" i="0" u="none" strike="noStrike" cap="none">
              <a:solidFill>
                <a:srgbClr val="00457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800" b="1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Creativity, originality, and initiative</a:t>
            </a:r>
            <a:endParaRPr sz="1800" b="1" i="0" u="none" strike="noStrike" cap="none">
              <a:solidFill>
                <a:srgbClr val="00457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1" i="0" u="none" strike="noStrike" cap="none">
              <a:solidFill>
                <a:srgbClr val="00457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800" b="1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Technology design and programming</a:t>
            </a:r>
            <a:endParaRPr sz="1800" b="1" i="0" u="none" strike="noStrike" cap="none">
              <a:solidFill>
                <a:srgbClr val="00457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1" i="0" u="none" strike="noStrike" cap="none">
              <a:solidFill>
                <a:srgbClr val="00457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800" b="1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Critical thinking and analysis</a:t>
            </a:r>
            <a:endParaRPr sz="1800" b="1" i="0" u="none" strike="noStrike" cap="none">
              <a:solidFill>
                <a:srgbClr val="00457E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835" name="Google Shape;7835;p101"/>
          <p:cNvSpPr txBox="1"/>
          <p:nvPr/>
        </p:nvSpPr>
        <p:spPr>
          <a:xfrm>
            <a:off x="6930184" y="2005657"/>
            <a:ext cx="4925481" cy="418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Complex problem-solving</a:t>
            </a:r>
            <a:endParaRPr sz="1800" b="1" i="0" u="none" strike="noStrike" cap="none">
              <a:solidFill>
                <a:srgbClr val="00457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rgbClr val="00457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Leadership and social influence</a:t>
            </a:r>
            <a:endParaRPr sz="1800" b="1" i="0" u="none" strike="noStrike" cap="none">
              <a:solidFill>
                <a:srgbClr val="00457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rgbClr val="00457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Emotional intelligence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rgbClr val="00457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Reasoning, problem-solving</a:t>
            </a:r>
            <a:endParaRPr sz="1800" b="1" i="0" u="none" strike="noStrike" cap="none">
              <a:solidFill>
                <a:srgbClr val="00457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rgbClr val="00457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Systems analysis and evaluation</a:t>
            </a:r>
            <a:endParaRPr sz="1800" b="1" i="0" u="none" strike="noStrike" cap="none">
              <a:solidFill>
                <a:srgbClr val="00457E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0" name="Google Shape;7840;p102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106668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ahoma"/>
              <a:buNone/>
            </a:pPr>
            <a:r>
              <a:rPr lang="it-IT"/>
              <a:t>le sfide HR</a:t>
            </a:r>
            <a:br>
              <a:rPr lang="it-IT"/>
            </a:br>
            <a:r>
              <a:rPr lang="it-IT">
                <a:solidFill>
                  <a:schemeClr val="dk2"/>
                </a:solidFill>
              </a:rPr>
              <a:t>le dieci competenze del futuro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841" name="Google Shape;7841;p102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© Randstad</a:t>
            </a:r>
            <a:endParaRPr/>
          </a:p>
        </p:txBody>
      </p:sp>
      <p:sp>
        <p:nvSpPr>
          <p:cNvPr id="7842" name="Google Shape;7842;p102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it-IT"/>
              <a:t>12</a:t>
            </a:fld>
            <a:endParaRPr/>
          </a:p>
        </p:txBody>
      </p:sp>
      <p:sp>
        <p:nvSpPr>
          <p:cNvPr id="7843" name="Google Shape;7843;p102"/>
          <p:cNvSpPr txBox="1"/>
          <p:nvPr/>
        </p:nvSpPr>
        <p:spPr>
          <a:xfrm>
            <a:off x="1304925" y="6381750"/>
            <a:ext cx="10197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rgbClr val="2175D9"/>
                </a:solidFill>
                <a:latin typeface="Tahoma"/>
                <a:ea typeface="Tahoma"/>
                <a:cs typeface="Tahoma"/>
                <a:sym typeface="Tahoma"/>
              </a:rPr>
              <a:t>C3 confidential</a:t>
            </a:r>
            <a:endParaRPr sz="1000" b="0" i="0" u="none" strike="noStrike" cap="none">
              <a:solidFill>
                <a:srgbClr val="2175D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844" name="Google Shape;7844;p102" descr="https://www.randstad.ca/ugc/images/WF%20360%20-%20Blog%20-%20JobTips/WWM-blog-infographic.jpg"/>
          <p:cNvPicPr preferRelativeResize="0"/>
          <p:nvPr/>
        </p:nvPicPr>
        <p:blipFill rotWithShape="1">
          <a:blip r:embed="rId3">
            <a:alphaModFix/>
          </a:blip>
          <a:srcRect l="2491" t="17381" r="50641" b="6357"/>
          <a:stretch/>
        </p:blipFill>
        <p:spPr>
          <a:xfrm>
            <a:off x="2337491" y="1977592"/>
            <a:ext cx="3434575" cy="4189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5" name="Google Shape;7845;p102" descr="https://www.randstad.ca/ugc/images/WF%20360%20-%20Blog%20-%20JobTips/WWM-blog-infographic.jpg"/>
          <p:cNvPicPr preferRelativeResize="0"/>
          <p:nvPr/>
        </p:nvPicPr>
        <p:blipFill rotWithShape="1">
          <a:blip r:embed="rId3">
            <a:alphaModFix/>
          </a:blip>
          <a:srcRect l="2726" t="1961" r="56957" b="83556"/>
          <a:stretch/>
        </p:blipFill>
        <p:spPr>
          <a:xfrm>
            <a:off x="7165716" y="1045029"/>
            <a:ext cx="2954603" cy="795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6" name="Google Shape;7846;p102" descr="https://www.randstad.ca/ugc/images/WF%20360%20-%20Blog%20-%20JobTips/WWM-blog-infographic.jpg"/>
          <p:cNvPicPr preferRelativeResize="0"/>
          <p:nvPr/>
        </p:nvPicPr>
        <p:blipFill rotWithShape="1">
          <a:blip r:embed="rId3">
            <a:alphaModFix/>
          </a:blip>
          <a:srcRect l="50000" t="16082" r="3134" b="6081"/>
          <a:stretch/>
        </p:blipFill>
        <p:spPr>
          <a:xfrm>
            <a:off x="5898283" y="1910598"/>
            <a:ext cx="3434575" cy="4276350"/>
          </a:xfrm>
          <a:prstGeom prst="rect">
            <a:avLst/>
          </a:prstGeom>
          <a:noFill/>
          <a:ln>
            <a:noFill/>
          </a:ln>
        </p:spPr>
      </p:pic>
      <p:sp>
        <p:nvSpPr>
          <p:cNvPr id="7847" name="Google Shape;7847;p102"/>
          <p:cNvSpPr/>
          <p:nvPr/>
        </p:nvSpPr>
        <p:spPr>
          <a:xfrm>
            <a:off x="2120718" y="2066307"/>
            <a:ext cx="128681" cy="6891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8" name="Google Shape;7848;p102"/>
          <p:cNvSpPr/>
          <p:nvPr/>
        </p:nvSpPr>
        <p:spPr>
          <a:xfrm>
            <a:off x="2120717" y="2902717"/>
            <a:ext cx="128681" cy="6891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9" name="Google Shape;7849;p102"/>
          <p:cNvSpPr/>
          <p:nvPr/>
        </p:nvSpPr>
        <p:spPr>
          <a:xfrm>
            <a:off x="2120716" y="3739127"/>
            <a:ext cx="128681" cy="6891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0" name="Google Shape;7850;p102"/>
          <p:cNvSpPr/>
          <p:nvPr/>
        </p:nvSpPr>
        <p:spPr>
          <a:xfrm>
            <a:off x="2120718" y="4575537"/>
            <a:ext cx="128681" cy="6891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1" name="Google Shape;7851;p102"/>
          <p:cNvSpPr/>
          <p:nvPr/>
        </p:nvSpPr>
        <p:spPr>
          <a:xfrm>
            <a:off x="2120718" y="5411946"/>
            <a:ext cx="128681" cy="6891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2" name="Google Shape;7852;p102"/>
          <p:cNvSpPr/>
          <p:nvPr/>
        </p:nvSpPr>
        <p:spPr>
          <a:xfrm>
            <a:off x="9436797" y="2065107"/>
            <a:ext cx="128681" cy="68916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3" name="Google Shape;7853;p102"/>
          <p:cNvSpPr/>
          <p:nvPr/>
        </p:nvSpPr>
        <p:spPr>
          <a:xfrm>
            <a:off x="9436796" y="2901517"/>
            <a:ext cx="128681" cy="68916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4" name="Google Shape;7854;p102"/>
          <p:cNvSpPr/>
          <p:nvPr/>
        </p:nvSpPr>
        <p:spPr>
          <a:xfrm>
            <a:off x="9436795" y="3737927"/>
            <a:ext cx="128681" cy="68916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5" name="Google Shape;7855;p102"/>
          <p:cNvSpPr/>
          <p:nvPr/>
        </p:nvSpPr>
        <p:spPr>
          <a:xfrm>
            <a:off x="9436797" y="4574337"/>
            <a:ext cx="128681" cy="6891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6" name="Google Shape;7856;p102"/>
          <p:cNvSpPr/>
          <p:nvPr/>
        </p:nvSpPr>
        <p:spPr>
          <a:xfrm>
            <a:off x="9436797" y="5410746"/>
            <a:ext cx="128681" cy="6891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57" name="Google Shape;7857;p102" descr="https://www.randstad.ca/ugc/images/WF%20360%20-%20Blog%20-%20JobTips/WWM-blog-infographic.jpg"/>
          <p:cNvPicPr preferRelativeResize="0"/>
          <p:nvPr/>
        </p:nvPicPr>
        <p:blipFill rotWithShape="1">
          <a:blip r:embed="rId3">
            <a:alphaModFix/>
          </a:blip>
          <a:srcRect l="65128" t="3399" r="2352" b="86441"/>
          <a:stretch/>
        </p:blipFill>
        <p:spPr>
          <a:xfrm>
            <a:off x="8527343" y="765958"/>
            <a:ext cx="2383198" cy="5581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58" name="Google Shape;7858;p102"/>
          <p:cNvGrpSpPr/>
          <p:nvPr/>
        </p:nvGrpSpPr>
        <p:grpSpPr>
          <a:xfrm>
            <a:off x="4613272" y="6489600"/>
            <a:ext cx="3268527" cy="276900"/>
            <a:chOff x="4613272" y="6489600"/>
            <a:chExt cx="3268527" cy="276900"/>
          </a:xfrm>
        </p:grpSpPr>
        <p:sp>
          <p:nvSpPr>
            <p:cNvPr id="7859" name="Google Shape;7859;p102"/>
            <p:cNvSpPr txBox="1"/>
            <p:nvPr/>
          </p:nvSpPr>
          <p:spPr>
            <a:xfrm>
              <a:off x="5772066" y="6489600"/>
              <a:ext cx="8949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it-IT" sz="1200" b="0" i="0" u="none" strike="noStrike" cap="none">
                  <a:solidFill>
                    <a:srgbClr val="00457E"/>
                  </a:solidFill>
                  <a:latin typeface="Tahoma"/>
                  <a:ea typeface="Tahoma"/>
                  <a:cs typeface="Tahoma"/>
                  <a:sym typeface="Tahoma"/>
                </a:rPr>
                <a:t>relazionali</a:t>
              </a:r>
              <a:endParaRPr sz="1200" b="0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7860" name="Google Shape;7860;p102"/>
            <p:cNvSpPr txBox="1"/>
            <p:nvPr/>
          </p:nvSpPr>
          <p:spPr>
            <a:xfrm>
              <a:off x="4704508" y="6489600"/>
              <a:ext cx="8019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it-IT" sz="1200" b="0" i="0" u="none" strike="noStrike" cap="none">
                  <a:solidFill>
                    <a:srgbClr val="00457E"/>
                  </a:solidFill>
                  <a:latin typeface="Tahoma"/>
                  <a:ea typeface="Tahoma"/>
                  <a:cs typeface="Tahoma"/>
                  <a:sym typeface="Tahoma"/>
                </a:rPr>
                <a:t>cognitive</a:t>
              </a:r>
              <a:endParaRPr sz="1200" b="0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7861" name="Google Shape;7861;p102"/>
            <p:cNvSpPr txBox="1"/>
            <p:nvPr/>
          </p:nvSpPr>
          <p:spPr>
            <a:xfrm>
              <a:off x="6932599" y="6489600"/>
              <a:ext cx="9492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it-IT" sz="1200" b="0" i="0" u="none" strike="noStrike" cap="none">
                  <a:solidFill>
                    <a:srgbClr val="00457E"/>
                  </a:solidFill>
                  <a:latin typeface="Tahoma"/>
                  <a:ea typeface="Tahoma"/>
                  <a:cs typeface="Tahoma"/>
                  <a:sym typeface="Tahoma"/>
                </a:rPr>
                <a:t>realizzative</a:t>
              </a:r>
              <a:endParaRPr sz="1200" b="0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7862" name="Google Shape;7862;p102"/>
            <p:cNvSpPr/>
            <p:nvPr/>
          </p:nvSpPr>
          <p:spPr>
            <a:xfrm>
              <a:off x="4613272" y="6563250"/>
              <a:ext cx="128681" cy="129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3" name="Google Shape;7863;p102"/>
            <p:cNvSpPr/>
            <p:nvPr/>
          </p:nvSpPr>
          <p:spPr>
            <a:xfrm>
              <a:off x="5682910" y="6563250"/>
              <a:ext cx="128681" cy="129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4" name="Google Shape;7864;p102"/>
            <p:cNvSpPr/>
            <p:nvPr/>
          </p:nvSpPr>
          <p:spPr>
            <a:xfrm>
              <a:off x="6837001" y="6563250"/>
              <a:ext cx="128681" cy="1296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9" name="Google Shape;7869;p103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106668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ahoma"/>
              <a:buNone/>
            </a:pPr>
            <a:r>
              <a:rPr lang="it-IT"/>
              <a:t>le sfide HR</a:t>
            </a:r>
            <a:br>
              <a:rPr lang="it-IT"/>
            </a:br>
            <a:r>
              <a:rPr lang="it-IT">
                <a:solidFill>
                  <a:schemeClr val="dk2"/>
                </a:solidFill>
              </a:rPr>
              <a:t>active ageing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870" name="Google Shape;7870;p103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© Randstad</a:t>
            </a:r>
            <a:endParaRPr/>
          </a:p>
        </p:txBody>
      </p:sp>
      <p:sp>
        <p:nvSpPr>
          <p:cNvPr id="7871" name="Google Shape;7871;p103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it-IT"/>
              <a:t>13</a:t>
            </a:fld>
            <a:endParaRPr/>
          </a:p>
        </p:txBody>
      </p:sp>
      <p:sp>
        <p:nvSpPr>
          <p:cNvPr id="7872" name="Google Shape;7872;p103"/>
          <p:cNvSpPr txBox="1"/>
          <p:nvPr/>
        </p:nvSpPr>
        <p:spPr>
          <a:xfrm>
            <a:off x="1304925" y="6381750"/>
            <a:ext cx="10197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rgbClr val="2175D9"/>
                </a:solidFill>
                <a:latin typeface="Tahoma"/>
                <a:ea typeface="Tahoma"/>
                <a:cs typeface="Tahoma"/>
                <a:sym typeface="Tahoma"/>
              </a:rPr>
              <a:t>C3 confidential</a:t>
            </a:r>
            <a:endParaRPr sz="1000" b="0" i="0" u="none" strike="noStrike" cap="none">
              <a:solidFill>
                <a:srgbClr val="2175D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873" name="Google Shape;7873;p103"/>
          <p:cNvSpPr txBox="1"/>
          <p:nvPr/>
        </p:nvSpPr>
        <p:spPr>
          <a:xfrm>
            <a:off x="812625" y="4806876"/>
            <a:ext cx="3636000" cy="112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Negli ultimi 8 anni</a:t>
            </a:r>
            <a:r>
              <a:rPr lang="it-IT" sz="14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, l’incidenza degli </a:t>
            </a:r>
            <a:r>
              <a:rPr lang="it-IT" sz="1400" b="1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over 50 </a:t>
            </a:r>
            <a:r>
              <a:rPr lang="it-IT" sz="14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è passata </a:t>
            </a:r>
            <a:r>
              <a:rPr lang="it-IT" sz="1400" b="1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dal 25% al 30% </a:t>
            </a:r>
            <a:r>
              <a:rPr lang="it-IT" sz="14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della forza lavoro totale e le previsioni dei demografi stimano che questa popolazione crescerà – nei prossimi 15 anni - per raggiungere quota 23 milioni.</a:t>
            </a:r>
            <a:endParaRPr sz="1400" b="0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874" name="Google Shape;7874;p103"/>
          <p:cNvSpPr txBox="1"/>
          <p:nvPr/>
        </p:nvSpPr>
        <p:spPr>
          <a:xfrm>
            <a:off x="4684997" y="4806876"/>
            <a:ext cx="3240000" cy="964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OCSE</a:t>
            </a:r>
            <a:r>
              <a:rPr lang="it-IT" sz="14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 stima che nel </a:t>
            </a:r>
            <a:r>
              <a:rPr lang="it-IT" sz="1400" b="1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2050</a:t>
            </a:r>
            <a:r>
              <a:rPr lang="it-IT" sz="14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 in Italia il </a:t>
            </a:r>
            <a:r>
              <a:rPr lang="it-IT" sz="1400" b="1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tasso di dipendenza economica </a:t>
            </a:r>
            <a:r>
              <a:rPr lang="it-IT" sz="14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salirà al </a:t>
            </a:r>
            <a:r>
              <a:rPr lang="it-IT" sz="1400" b="1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130% </a:t>
            </a:r>
            <a:r>
              <a:rPr lang="it-IT" sz="14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(una persona a carico per 1,3 lavoratori attivi).</a:t>
            </a:r>
            <a:endParaRPr sz="1400" b="0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875" name="Google Shape;7875;p103"/>
          <p:cNvSpPr txBox="1"/>
          <p:nvPr/>
        </p:nvSpPr>
        <p:spPr>
          <a:xfrm>
            <a:off x="8161369" y="4806876"/>
            <a:ext cx="3240000" cy="1018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Evidente </a:t>
            </a:r>
            <a:r>
              <a:rPr lang="it-IT" sz="1400" b="1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sottoutilizzo della popolazione Over 50</a:t>
            </a:r>
            <a:r>
              <a:rPr lang="it-IT" sz="14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. Italia al penultimo posto tra gli stati membri della comunità europea nell’impiego di Over 50.</a:t>
            </a:r>
            <a:endParaRPr sz="1400" b="0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876" name="Google Shape;7876;p103"/>
          <p:cNvPicPr preferRelativeResize="0"/>
          <p:nvPr/>
        </p:nvPicPr>
        <p:blipFill rotWithShape="1">
          <a:blip r:embed="rId3">
            <a:alphaModFix/>
          </a:blip>
          <a:srcRect t="73282"/>
          <a:stretch/>
        </p:blipFill>
        <p:spPr>
          <a:xfrm>
            <a:off x="1636218" y="3879939"/>
            <a:ext cx="8919565" cy="8565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77" name="Google Shape;7877;p103"/>
          <p:cNvGrpSpPr/>
          <p:nvPr/>
        </p:nvGrpSpPr>
        <p:grpSpPr>
          <a:xfrm>
            <a:off x="831824" y="1826563"/>
            <a:ext cx="10556775" cy="2016050"/>
            <a:chOff x="3841833" y="1886523"/>
            <a:chExt cx="8101396" cy="1547141"/>
          </a:xfrm>
        </p:grpSpPr>
        <p:pic>
          <p:nvPicPr>
            <p:cNvPr id="7878" name="Google Shape;7878;p103"/>
            <p:cNvPicPr preferRelativeResize="0"/>
            <p:nvPr/>
          </p:nvPicPr>
          <p:blipFill rotWithShape="1">
            <a:blip r:embed="rId3">
              <a:alphaModFix/>
            </a:blip>
            <a:srcRect l="-1205" t="3604" r="-161" b="48721"/>
            <a:stretch/>
          </p:blipFill>
          <p:spPr>
            <a:xfrm>
              <a:off x="3841833" y="2064142"/>
              <a:ext cx="8101396" cy="13695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79" name="Google Shape;7879;p103"/>
            <p:cNvPicPr preferRelativeResize="0"/>
            <p:nvPr/>
          </p:nvPicPr>
          <p:blipFill rotWithShape="1">
            <a:blip r:embed="rId3">
              <a:alphaModFix/>
            </a:blip>
            <a:srcRect t="66889" b="26926"/>
            <a:stretch/>
          </p:blipFill>
          <p:spPr>
            <a:xfrm>
              <a:off x="3951017" y="1886523"/>
              <a:ext cx="7992212" cy="17761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" name="Google Shape;7884;p104"/>
          <p:cNvSpPr/>
          <p:nvPr/>
        </p:nvSpPr>
        <p:spPr>
          <a:xfrm>
            <a:off x="2324625" y="5865458"/>
            <a:ext cx="9180000" cy="2753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5" name="Google Shape;7885;p104"/>
          <p:cNvSpPr/>
          <p:nvPr/>
        </p:nvSpPr>
        <p:spPr>
          <a:xfrm>
            <a:off x="2289859" y="4797627"/>
            <a:ext cx="9180000" cy="2753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6" name="Google Shape;7886;p104"/>
          <p:cNvSpPr/>
          <p:nvPr/>
        </p:nvSpPr>
        <p:spPr>
          <a:xfrm>
            <a:off x="2324625" y="3757091"/>
            <a:ext cx="9180000" cy="2753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7" name="Google Shape;7887;p104"/>
          <p:cNvSpPr/>
          <p:nvPr/>
        </p:nvSpPr>
        <p:spPr>
          <a:xfrm>
            <a:off x="2289859" y="2661963"/>
            <a:ext cx="9180000" cy="27539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8" name="Google Shape;7888;p104"/>
          <p:cNvSpPr/>
          <p:nvPr/>
        </p:nvSpPr>
        <p:spPr>
          <a:xfrm>
            <a:off x="767733" y="2023929"/>
            <a:ext cx="1800000" cy="913428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9" name="Google Shape;7889;p104"/>
          <p:cNvSpPr/>
          <p:nvPr/>
        </p:nvSpPr>
        <p:spPr>
          <a:xfrm>
            <a:off x="767733" y="3119057"/>
            <a:ext cx="1800000" cy="913428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0" name="Google Shape;7890;p104"/>
          <p:cNvSpPr/>
          <p:nvPr/>
        </p:nvSpPr>
        <p:spPr>
          <a:xfrm>
            <a:off x="767733" y="4159593"/>
            <a:ext cx="1800000" cy="913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1" name="Google Shape;7891;p104"/>
          <p:cNvSpPr/>
          <p:nvPr/>
        </p:nvSpPr>
        <p:spPr>
          <a:xfrm>
            <a:off x="767733" y="5227424"/>
            <a:ext cx="1800000" cy="913428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2" name="Google Shape;7892;p104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106668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ahoma"/>
              <a:buNone/>
            </a:pPr>
            <a:r>
              <a:rPr lang="it-IT"/>
              <a:t>le sfide HR</a:t>
            </a:r>
            <a:br>
              <a:rPr lang="it-IT"/>
            </a:br>
            <a:r>
              <a:rPr lang="it-IT">
                <a:solidFill>
                  <a:schemeClr val="dk2"/>
                </a:solidFill>
              </a:rPr>
              <a:t>sottoutilizzo della popolazione over 50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893" name="Google Shape;7893;p104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© Randstad</a:t>
            </a:r>
            <a:endParaRPr/>
          </a:p>
        </p:txBody>
      </p:sp>
      <p:sp>
        <p:nvSpPr>
          <p:cNvPr id="7894" name="Google Shape;7894;p104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it-IT"/>
              <a:t>14</a:t>
            </a:fld>
            <a:endParaRPr/>
          </a:p>
        </p:txBody>
      </p:sp>
      <p:sp>
        <p:nvSpPr>
          <p:cNvPr id="7895" name="Google Shape;7895;p104"/>
          <p:cNvSpPr txBox="1"/>
          <p:nvPr/>
        </p:nvSpPr>
        <p:spPr>
          <a:xfrm>
            <a:off x="1304925" y="6381750"/>
            <a:ext cx="10197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rgbClr val="2175D9"/>
                </a:solidFill>
                <a:latin typeface="Tahoma"/>
                <a:ea typeface="Tahoma"/>
                <a:cs typeface="Tahoma"/>
                <a:sym typeface="Tahoma"/>
              </a:rPr>
              <a:t>C3 confidential</a:t>
            </a:r>
            <a:endParaRPr sz="1000" b="0" i="0" u="none" strike="noStrike" cap="none">
              <a:solidFill>
                <a:srgbClr val="2175D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896" name="Google Shape;7896;p104"/>
          <p:cNvSpPr txBox="1"/>
          <p:nvPr/>
        </p:nvSpPr>
        <p:spPr>
          <a:xfrm>
            <a:off x="2688602" y="2299323"/>
            <a:ext cx="8781257" cy="36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rPr>
              <a:t>Sistema premiante </a:t>
            </a:r>
            <a:r>
              <a:rPr lang="it-IT" sz="1400" b="0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rPr>
              <a:t>basato prevalentemente su anzianità</a:t>
            </a:r>
            <a:endParaRPr sz="1400" b="0" i="0" u="none" strike="noStrike" cap="none">
              <a:solidFill>
                <a:srgbClr val="0F194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897" name="Google Shape;7897;p104"/>
          <p:cNvSpPr txBox="1"/>
          <p:nvPr/>
        </p:nvSpPr>
        <p:spPr>
          <a:xfrm>
            <a:off x="2688602" y="3394451"/>
            <a:ext cx="8817196" cy="36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rPr>
              <a:t>Prematura espulsione </a:t>
            </a:r>
            <a:r>
              <a:rPr lang="it-IT" sz="1400" b="0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rPr>
              <a:t>di quasi un milione di lavoratori di 50 ma anche di 40 anni</a:t>
            </a:r>
            <a:endParaRPr sz="1400" b="0" i="0" u="none" strike="noStrike" cap="none">
              <a:solidFill>
                <a:srgbClr val="0F194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898" name="Google Shape;7898;p104"/>
          <p:cNvSpPr txBox="1"/>
          <p:nvPr/>
        </p:nvSpPr>
        <p:spPr>
          <a:xfrm>
            <a:off x="2688604" y="4424295"/>
            <a:ext cx="9503396" cy="36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rPr>
              <a:t>Una buona maggioranza di Over 50 (68%) ha un </a:t>
            </a:r>
            <a:r>
              <a:rPr lang="it-IT" sz="1400" b="1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rPr>
              <a:t>livello di scolarizzazione </a:t>
            </a:r>
            <a:r>
              <a:rPr lang="it-IT" sz="1400" b="0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rPr>
              <a:t>che non va oltre la scuola dell’obbligo</a:t>
            </a:r>
            <a:endParaRPr sz="1400" b="0" i="0" u="none" strike="noStrike" cap="none">
              <a:solidFill>
                <a:srgbClr val="0F194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899" name="Google Shape;7899;p104"/>
          <p:cNvSpPr txBox="1"/>
          <p:nvPr/>
        </p:nvSpPr>
        <p:spPr>
          <a:xfrm>
            <a:off x="2688603" y="5251798"/>
            <a:ext cx="8781256" cy="613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rPr>
              <a:t>Abilità lavorativa </a:t>
            </a:r>
            <a:r>
              <a:rPr lang="it-IT" sz="1400" b="0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rPr>
              <a:t>non più in linea con le necessità produttive aziendali. Limitate le capacità, disponibilità e motivazioni verso l’aggiornamento professionale</a:t>
            </a:r>
            <a:endParaRPr sz="1400" b="0" i="0" u="none" strike="noStrike" cap="none">
              <a:solidFill>
                <a:srgbClr val="0F194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900" name="Google Shape;7900;p104"/>
          <p:cNvSpPr/>
          <p:nvPr/>
        </p:nvSpPr>
        <p:spPr>
          <a:xfrm>
            <a:off x="802102" y="2219033"/>
            <a:ext cx="173126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rPr>
              <a:t>Struttura retributiva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1" name="Google Shape;7901;p104"/>
          <p:cNvSpPr/>
          <p:nvPr/>
        </p:nvSpPr>
        <p:spPr>
          <a:xfrm>
            <a:off x="649414" y="3206439"/>
            <a:ext cx="203663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Processi</a:t>
            </a:r>
            <a:br>
              <a:rPr lang="it-IT" sz="14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it-IT" sz="14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di ristrutturazione</a:t>
            </a:r>
            <a:br>
              <a:rPr lang="it-IT" sz="14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it-IT" sz="14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 accorporamento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2" name="Google Shape;7902;p104"/>
          <p:cNvSpPr/>
          <p:nvPr/>
        </p:nvSpPr>
        <p:spPr>
          <a:xfrm>
            <a:off x="727164" y="4357653"/>
            <a:ext cx="18811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Livelli di socializzazione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3" name="Google Shape;7903;p104"/>
          <p:cNvSpPr/>
          <p:nvPr/>
        </p:nvSpPr>
        <p:spPr>
          <a:xfrm>
            <a:off x="1045608" y="5530249"/>
            <a:ext cx="124425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Pregiudizio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8" name="Google Shape;7908;p105"/>
          <p:cNvSpPr/>
          <p:nvPr/>
        </p:nvSpPr>
        <p:spPr>
          <a:xfrm>
            <a:off x="680712" y="2142702"/>
            <a:ext cx="3013298" cy="1705166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9" name="Google Shape;7909;p105"/>
          <p:cNvSpPr txBox="1">
            <a:spLocks noGrp="1"/>
          </p:cNvSpPr>
          <p:nvPr>
            <p:ph type="ftr" idx="11"/>
          </p:nvPr>
        </p:nvSpPr>
        <p:spPr>
          <a:xfrm>
            <a:off x="6075218" y="6013470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© Randstad</a:t>
            </a:r>
            <a:endParaRPr/>
          </a:p>
        </p:txBody>
      </p:sp>
      <p:sp>
        <p:nvSpPr>
          <p:cNvPr id="7910" name="Google Shape;7910;p105"/>
          <p:cNvSpPr txBox="1">
            <a:spLocks noGrp="1"/>
          </p:cNvSpPr>
          <p:nvPr>
            <p:ph type="sldNum" idx="12"/>
          </p:nvPr>
        </p:nvSpPr>
        <p:spPr>
          <a:xfrm>
            <a:off x="11166525" y="6013470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it-IT"/>
              <a:t>15</a:t>
            </a:fld>
            <a:endParaRPr/>
          </a:p>
        </p:txBody>
      </p:sp>
      <p:sp>
        <p:nvSpPr>
          <p:cNvPr id="7911" name="Google Shape;7911;p105"/>
          <p:cNvSpPr txBox="1"/>
          <p:nvPr/>
        </p:nvSpPr>
        <p:spPr>
          <a:xfrm>
            <a:off x="1304925" y="6408126"/>
            <a:ext cx="10197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rgbClr val="2175D9"/>
                </a:solidFill>
                <a:latin typeface="Tahoma"/>
                <a:ea typeface="Tahoma"/>
                <a:cs typeface="Tahoma"/>
                <a:sym typeface="Tahoma"/>
              </a:rPr>
              <a:t>C3 confidential</a:t>
            </a:r>
            <a:endParaRPr sz="1000" b="0" i="0" u="none" strike="noStrike" cap="none">
              <a:solidFill>
                <a:srgbClr val="2175D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912" name="Google Shape;7912;p105"/>
          <p:cNvSpPr txBox="1"/>
          <p:nvPr/>
        </p:nvSpPr>
        <p:spPr>
          <a:xfrm>
            <a:off x="680712" y="4104486"/>
            <a:ext cx="516585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Metodo</a:t>
            </a:r>
            <a:endParaRPr sz="2000" b="0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913" name="Google Shape;7913;p105"/>
          <p:cNvSpPr txBox="1"/>
          <p:nvPr/>
        </p:nvSpPr>
        <p:spPr>
          <a:xfrm>
            <a:off x="762600" y="552450"/>
            <a:ext cx="106668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ahoma"/>
              <a:buNone/>
            </a:pPr>
            <a:r>
              <a:rPr lang="it-IT" sz="3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modelli di intervento</a:t>
            </a:r>
            <a:br>
              <a:rPr lang="it-IT" sz="3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it-IT" sz="30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active ageing</a:t>
            </a:r>
            <a:endParaRPr sz="3000" b="0" i="0" u="none" strike="noStrike" cap="none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914" name="Google Shape;7914;p105" descr="C:\Users\valentina.gatto\Desktop\Career\Active ageing\dots arrows right\DotsArrowRight\DotsArrowRight White\DotsArrowRight_illustration_UseBackgroundWhite_RGB.png"/>
          <p:cNvPicPr preferRelativeResize="0"/>
          <p:nvPr/>
        </p:nvPicPr>
        <p:blipFill rotWithShape="1">
          <a:blip r:embed="rId3">
            <a:alphaModFix/>
          </a:blip>
          <a:srcRect l="18953" t="6021" r="69098" b="69481"/>
          <a:stretch/>
        </p:blipFill>
        <p:spPr>
          <a:xfrm>
            <a:off x="2920881" y="1991217"/>
            <a:ext cx="1546258" cy="2113269"/>
          </a:xfrm>
          <a:prstGeom prst="rect">
            <a:avLst/>
          </a:prstGeom>
          <a:noFill/>
          <a:ln>
            <a:noFill/>
          </a:ln>
        </p:spPr>
      </p:pic>
      <p:sp>
        <p:nvSpPr>
          <p:cNvPr id="7915" name="Google Shape;7915;p105"/>
          <p:cNvSpPr/>
          <p:nvPr/>
        </p:nvSpPr>
        <p:spPr>
          <a:xfrm>
            <a:off x="680712" y="2334820"/>
            <a:ext cx="2579736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Conoscere</a:t>
            </a:r>
            <a:r>
              <a:rPr lang="it-IT" sz="14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 le caratteristiche della propria </a:t>
            </a:r>
            <a:r>
              <a:rPr lang="it-IT" sz="1400" b="1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workforce</a:t>
            </a:r>
            <a:endParaRPr sz="1400" b="1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Supportare</a:t>
            </a:r>
            <a:r>
              <a:rPr lang="it-IT" sz="14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 le decisioni strategiche in ambito </a:t>
            </a:r>
            <a:r>
              <a:rPr lang="it-IT" sz="1400" b="1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organizzativo</a:t>
            </a:r>
            <a:endParaRPr sz="1400" b="1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7916" name="Google Shape;7916;p105"/>
          <p:cNvGrpSpPr/>
          <p:nvPr/>
        </p:nvGrpSpPr>
        <p:grpSpPr>
          <a:xfrm>
            <a:off x="4419660" y="2004865"/>
            <a:ext cx="3786427" cy="2113269"/>
            <a:chOff x="4501548" y="1827441"/>
            <a:chExt cx="3786427" cy="2113269"/>
          </a:xfrm>
        </p:grpSpPr>
        <p:sp>
          <p:nvSpPr>
            <p:cNvPr id="7917" name="Google Shape;7917;p105"/>
            <p:cNvSpPr/>
            <p:nvPr/>
          </p:nvSpPr>
          <p:spPr>
            <a:xfrm>
              <a:off x="4501548" y="1978926"/>
              <a:ext cx="3013298" cy="1705166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918" name="Google Shape;7918;p105" descr="C:\Users\valentina.gatto\Desktop\Career\Active ageing\dots arrows right\DotsArrowRight\DotsArrowRight White\DotsArrowRight_illustration_UseBackgroundWhite_RGB.png"/>
            <p:cNvPicPr preferRelativeResize="0"/>
            <p:nvPr/>
          </p:nvPicPr>
          <p:blipFill rotWithShape="1">
            <a:blip r:embed="rId3">
              <a:alphaModFix/>
            </a:blip>
            <a:srcRect l="18953" t="6021" r="69098" b="69481"/>
            <a:stretch/>
          </p:blipFill>
          <p:spPr>
            <a:xfrm>
              <a:off x="6741717" y="1827441"/>
              <a:ext cx="1546258" cy="211326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919" name="Google Shape;7919;p105"/>
          <p:cNvSpPr/>
          <p:nvPr/>
        </p:nvSpPr>
        <p:spPr>
          <a:xfrm>
            <a:off x="8143850" y="2192342"/>
            <a:ext cx="3013298" cy="1705166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20" name="Google Shape;7920;p105" descr="C:\Users\valentina.gatto\Desktop\Career\Active ageing\dots arrows right\DotsArrowRight\DotsArrowRight White\DotsArrowRight_illustration_UseBackgroundWhite_RGB.png"/>
          <p:cNvPicPr preferRelativeResize="0"/>
          <p:nvPr/>
        </p:nvPicPr>
        <p:blipFill rotWithShape="1">
          <a:blip r:embed="rId3">
            <a:alphaModFix/>
          </a:blip>
          <a:srcRect l="18953" t="6021" r="69098" b="69481"/>
          <a:stretch/>
        </p:blipFill>
        <p:spPr>
          <a:xfrm>
            <a:off x="10384019" y="2040857"/>
            <a:ext cx="1546258" cy="2113269"/>
          </a:xfrm>
          <a:prstGeom prst="rect">
            <a:avLst/>
          </a:prstGeom>
          <a:noFill/>
          <a:ln>
            <a:noFill/>
          </a:ln>
        </p:spPr>
      </p:pic>
      <p:sp>
        <p:nvSpPr>
          <p:cNvPr id="7921" name="Google Shape;7921;p105"/>
          <p:cNvSpPr/>
          <p:nvPr/>
        </p:nvSpPr>
        <p:spPr>
          <a:xfrm>
            <a:off x="4533131" y="2334820"/>
            <a:ext cx="2495465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Per </a:t>
            </a:r>
            <a:r>
              <a:rPr lang="it-IT" sz="1400" b="1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aumentare</a:t>
            </a:r>
            <a:r>
              <a:rPr lang="it-IT" sz="14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 l’efficacia</a:t>
            </a:r>
            <a:br>
              <a:rPr lang="it-IT" sz="14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it-IT" sz="14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e la coerenza organizzativa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Per </a:t>
            </a:r>
            <a:r>
              <a:rPr lang="it-IT" sz="1400" b="1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migliorare</a:t>
            </a:r>
            <a:r>
              <a:rPr lang="it-IT" sz="14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 la soddisfazione e il benessere dei propri collaboratori</a:t>
            </a:r>
            <a:endParaRPr/>
          </a:p>
        </p:txBody>
      </p:sp>
      <p:sp>
        <p:nvSpPr>
          <p:cNvPr id="7922" name="Google Shape;7922;p105"/>
          <p:cNvSpPr/>
          <p:nvPr/>
        </p:nvSpPr>
        <p:spPr>
          <a:xfrm>
            <a:off x="8206087" y="2227098"/>
            <a:ext cx="2712121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Sostenere</a:t>
            </a:r>
            <a:r>
              <a:rPr lang="it-IT" sz="14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 le prestazioni</a:t>
            </a:r>
            <a:br>
              <a:rPr lang="it-IT" sz="14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it-IT" sz="14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grazie ad una rilevazione</a:t>
            </a:r>
            <a:br>
              <a:rPr lang="it-IT" sz="14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it-IT" sz="14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della congruenza tra:</a:t>
            </a:r>
            <a:endParaRPr sz="1400" b="0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“</a:t>
            </a:r>
            <a:r>
              <a:rPr lang="it-IT" sz="1400" b="1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ancore interne</a:t>
            </a:r>
            <a:r>
              <a:rPr lang="it-IT" sz="14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” (persona)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“</a:t>
            </a:r>
            <a:r>
              <a:rPr lang="it-IT" sz="1400" b="1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ancore esterne</a:t>
            </a:r>
            <a:r>
              <a:rPr lang="it-IT" sz="14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” (dall’organizzazione)</a:t>
            </a:r>
            <a:endParaRPr/>
          </a:p>
        </p:txBody>
      </p:sp>
      <p:sp>
        <p:nvSpPr>
          <p:cNvPr id="7923" name="Google Shape;7923;p105"/>
          <p:cNvSpPr/>
          <p:nvPr/>
        </p:nvSpPr>
        <p:spPr>
          <a:xfrm>
            <a:off x="680712" y="4166634"/>
            <a:ext cx="3624930" cy="1705166"/>
          </a:xfrm>
          <a:prstGeom prst="roundRect">
            <a:avLst>
              <a:gd name="adj" fmla="val 16667"/>
            </a:avLst>
          </a:prstGeom>
          <a:solidFill>
            <a:srgbClr val="FFE0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4" name="Google Shape;7924;p105"/>
          <p:cNvSpPr/>
          <p:nvPr/>
        </p:nvSpPr>
        <p:spPr>
          <a:xfrm>
            <a:off x="4419660" y="4166634"/>
            <a:ext cx="3605222" cy="1705166"/>
          </a:xfrm>
          <a:prstGeom prst="roundRect">
            <a:avLst>
              <a:gd name="adj" fmla="val 16667"/>
            </a:avLst>
          </a:prstGeom>
          <a:solidFill>
            <a:srgbClr val="C3DA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5" name="Google Shape;7925;p105"/>
          <p:cNvSpPr/>
          <p:nvPr/>
        </p:nvSpPr>
        <p:spPr>
          <a:xfrm>
            <a:off x="8143850" y="4166634"/>
            <a:ext cx="3604686" cy="1705166"/>
          </a:xfrm>
          <a:prstGeom prst="roundRect">
            <a:avLst>
              <a:gd name="adj" fmla="val 16667"/>
            </a:avLst>
          </a:prstGeom>
          <a:solidFill>
            <a:srgbClr val="F5B3A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6" name="Google Shape;7926;p105"/>
          <p:cNvSpPr/>
          <p:nvPr/>
        </p:nvSpPr>
        <p:spPr>
          <a:xfrm>
            <a:off x="4598829" y="4314442"/>
            <a:ext cx="3139450" cy="133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Estrapolazione</a:t>
            </a:r>
            <a:r>
              <a:rPr lang="it-IT" sz="1400" b="1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it-IT" sz="14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di una matrice che organizza la popolazione: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entury Gothic"/>
              <a:buChar char="●"/>
            </a:pPr>
            <a:r>
              <a:rPr lang="it-IT" sz="1400" b="1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Employability dimension</a:t>
            </a:r>
            <a:endParaRPr sz="1400" b="1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778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Century Gothic"/>
              <a:buNone/>
            </a:pPr>
            <a:endParaRPr sz="1000" b="0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entury Gothic"/>
              <a:buChar char="●"/>
            </a:pPr>
            <a:r>
              <a:rPr lang="it-IT" sz="1400" b="1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Engagement dimension</a:t>
            </a:r>
            <a:endParaRPr sz="1400" b="1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927" name="Google Shape;7927;p105"/>
          <p:cNvSpPr/>
          <p:nvPr/>
        </p:nvSpPr>
        <p:spPr>
          <a:xfrm>
            <a:off x="909003" y="4314442"/>
            <a:ext cx="3168347" cy="133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Mappatura</a:t>
            </a:r>
            <a:r>
              <a:rPr lang="it-IT" sz="14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 della popolazione con: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entury Gothic"/>
              <a:buChar char="●"/>
            </a:pPr>
            <a:r>
              <a:rPr lang="it-IT" sz="1400" b="1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Strumenti di diagnosi</a:t>
            </a:r>
            <a:r>
              <a:rPr lang="it-IT" sz="1400" b="1" i="0" u="none" strike="noStrike" cap="none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/>
            </a:r>
            <a:br>
              <a:rPr lang="it-IT" sz="1400" b="1" i="0" u="none" strike="noStrike" cap="none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it-IT" sz="14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(Active Ageing Survey, B.d.C)</a:t>
            </a:r>
            <a:endParaRPr/>
          </a:p>
          <a:p>
            <a:pPr marL="177800" marR="0" lvl="0" indent="-120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entury Gothic"/>
              <a:buNone/>
            </a:pPr>
            <a:endParaRPr sz="900" b="0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entury Gothic"/>
              <a:buChar char="●"/>
            </a:pPr>
            <a:r>
              <a:rPr lang="it-IT" sz="1400" b="1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Interviste semi-strutturate</a:t>
            </a:r>
            <a:endParaRPr sz="1400" b="1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928" name="Google Shape;7928;p105"/>
          <p:cNvSpPr/>
          <p:nvPr/>
        </p:nvSpPr>
        <p:spPr>
          <a:xfrm>
            <a:off x="8422743" y="4314442"/>
            <a:ext cx="3041375" cy="140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Definizione</a:t>
            </a:r>
            <a:r>
              <a:rPr lang="it-IT" sz="1400" b="1" i="0" u="none" strike="noStrike" cap="none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it-IT" sz="14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modelli di intervento: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entury Gothic"/>
              <a:buChar char="●"/>
            </a:pPr>
            <a:r>
              <a:rPr lang="it-IT" sz="1400" b="1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Reskilling</a:t>
            </a:r>
            <a:endParaRPr sz="1400" b="1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7780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Century Gothic"/>
              <a:buNone/>
            </a:pPr>
            <a:endParaRPr sz="700" b="1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entury Gothic"/>
              <a:buChar char="●"/>
            </a:pPr>
            <a:r>
              <a:rPr lang="it-IT" sz="1400" b="1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Career management</a:t>
            </a:r>
            <a:endParaRPr/>
          </a:p>
          <a:p>
            <a:pPr marL="17780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Century Gothic"/>
              <a:buNone/>
            </a:pPr>
            <a:endParaRPr sz="700" b="1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entury Gothic"/>
              <a:buChar char="●"/>
            </a:pPr>
            <a:r>
              <a:rPr lang="it-IT" sz="1400" b="1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Welfare &amp; Wellbeing</a:t>
            </a:r>
            <a:endParaRPr sz="1400" b="1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3" name="Google Shape;7933;p106"/>
          <p:cNvSpPr/>
          <p:nvPr/>
        </p:nvSpPr>
        <p:spPr>
          <a:xfrm>
            <a:off x="8354948" y="2614762"/>
            <a:ext cx="3070169" cy="3358268"/>
          </a:xfrm>
          <a:prstGeom prst="roundRect">
            <a:avLst>
              <a:gd name="adj" fmla="val 7280"/>
            </a:avLst>
          </a:prstGeom>
          <a:solidFill>
            <a:srgbClr val="D9DFF8"/>
          </a:solidFill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4" name="Google Shape;7934;p106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© Randstad</a:t>
            </a:r>
            <a:endParaRPr/>
          </a:p>
        </p:txBody>
      </p:sp>
      <p:sp>
        <p:nvSpPr>
          <p:cNvPr id="7935" name="Google Shape;7935;p106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it-IT"/>
              <a:t>16</a:t>
            </a:fld>
            <a:endParaRPr/>
          </a:p>
        </p:txBody>
      </p:sp>
      <p:sp>
        <p:nvSpPr>
          <p:cNvPr id="7936" name="Google Shape;7936;p106"/>
          <p:cNvSpPr txBox="1"/>
          <p:nvPr/>
        </p:nvSpPr>
        <p:spPr>
          <a:xfrm>
            <a:off x="1304925" y="6381750"/>
            <a:ext cx="10197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rgbClr val="2175D9"/>
                </a:solidFill>
                <a:latin typeface="Tahoma"/>
                <a:ea typeface="Tahoma"/>
                <a:cs typeface="Tahoma"/>
                <a:sym typeface="Tahoma"/>
              </a:rPr>
              <a:t>C3 confidential</a:t>
            </a:r>
            <a:endParaRPr sz="1000" b="0" i="0" u="none" strike="noStrike" cap="none">
              <a:solidFill>
                <a:srgbClr val="2175D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937" name="Google Shape;7937;p106"/>
          <p:cNvSpPr txBox="1"/>
          <p:nvPr/>
        </p:nvSpPr>
        <p:spPr>
          <a:xfrm>
            <a:off x="724212" y="1567909"/>
            <a:ext cx="10666801" cy="738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6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A fronte dell’</a:t>
            </a:r>
            <a:r>
              <a:rPr lang="it-IT" sz="1600" b="1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analisi dei risultati </a:t>
            </a:r>
            <a:r>
              <a:rPr lang="it-IT" sz="16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derivanti dalla fase di mappatura si costruisce la </a:t>
            </a:r>
            <a:r>
              <a:rPr lang="it-IT" sz="1600" b="1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matrice active ageing</a:t>
            </a:r>
            <a:r>
              <a:rPr lang="it-IT" sz="16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. Ad essa sono associate </a:t>
            </a:r>
            <a:r>
              <a:rPr lang="it-IT" sz="1600" b="1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coerenti soluzioni di intervento</a:t>
            </a:r>
            <a:endParaRPr sz="1600" b="0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938" name="Google Shape;7938;p106"/>
          <p:cNvSpPr/>
          <p:nvPr/>
        </p:nvSpPr>
        <p:spPr>
          <a:xfrm>
            <a:off x="1194204" y="2624443"/>
            <a:ext cx="3384000" cy="1584000"/>
          </a:xfrm>
          <a:prstGeom prst="roundRect">
            <a:avLst>
              <a:gd name="adj" fmla="val 12632"/>
            </a:avLst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9" name="Google Shape;7939;p106"/>
          <p:cNvSpPr/>
          <p:nvPr/>
        </p:nvSpPr>
        <p:spPr>
          <a:xfrm>
            <a:off x="1194204" y="4389029"/>
            <a:ext cx="3384000" cy="1584000"/>
          </a:xfrm>
          <a:prstGeom prst="roundRect">
            <a:avLst>
              <a:gd name="adj" fmla="val 12632"/>
            </a:avLst>
          </a:prstGeom>
          <a:noFill/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0" name="Google Shape;7940;p106"/>
          <p:cNvSpPr/>
          <p:nvPr/>
        </p:nvSpPr>
        <p:spPr>
          <a:xfrm>
            <a:off x="1308908" y="2723946"/>
            <a:ext cx="320400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In genere occupano ‘mestieri’ tecnici o specialistici, traggono soddisfazione dal lavoro svolto e dalla felice combinazione ruolo/persone. Caratterizzati anche da buona produttività ma difficilmente re-impiegabili; si identificano maggiormente con il lavoro e meno con l’azienda.</a:t>
            </a:r>
            <a:endParaRPr sz="1200" b="0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941" name="Google Shape;7941;p106"/>
          <p:cNvSpPr/>
          <p:nvPr/>
        </p:nvSpPr>
        <p:spPr>
          <a:xfrm>
            <a:off x="1308908" y="4765531"/>
            <a:ext cx="3204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Persone che, per varie ragioni, performano al di sotto delle aspettative, hanno un basso livello di engagement e sono difficilmente spendibili in altri ruoli.</a:t>
            </a:r>
            <a:endParaRPr sz="1200" b="0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942" name="Google Shape;7942;p106"/>
          <p:cNvSpPr/>
          <p:nvPr/>
        </p:nvSpPr>
        <p:spPr>
          <a:xfrm>
            <a:off x="4778990" y="2624443"/>
            <a:ext cx="3384000" cy="1584000"/>
          </a:xfrm>
          <a:prstGeom prst="roundRect">
            <a:avLst>
              <a:gd name="adj" fmla="val 12632"/>
            </a:avLst>
          </a:prstGeom>
          <a:noFill/>
          <a:ln w="762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3" name="Google Shape;7943;p106"/>
          <p:cNvSpPr/>
          <p:nvPr/>
        </p:nvSpPr>
        <p:spPr>
          <a:xfrm>
            <a:off x="4778990" y="4389029"/>
            <a:ext cx="3384000" cy="1584000"/>
          </a:xfrm>
          <a:prstGeom prst="roundRect">
            <a:avLst>
              <a:gd name="adj" fmla="val 12632"/>
            </a:avLst>
          </a:prstGeom>
          <a:noFill/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4" name="Google Shape;7944;p106"/>
          <p:cNvSpPr/>
          <p:nvPr/>
        </p:nvSpPr>
        <p:spPr>
          <a:xfrm>
            <a:off x="4893694" y="2816279"/>
            <a:ext cx="32040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Motivati e allineati ai valori aziendali, hanno maturato una visione sistematica dell’azienda in virtù di un percorso di carriera (anche orizzontale), in cui hanno performato in modo allineato alle aspettative.</a:t>
            </a:r>
            <a:endParaRPr/>
          </a:p>
        </p:txBody>
      </p:sp>
      <p:sp>
        <p:nvSpPr>
          <p:cNvPr id="7945" name="Google Shape;7945;p106"/>
          <p:cNvSpPr/>
          <p:nvPr/>
        </p:nvSpPr>
        <p:spPr>
          <a:xfrm>
            <a:off x="4893694" y="4765531"/>
            <a:ext cx="3204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Tendenzialmente hanno fornito buone prestazioni e nel tempo hanno dimostrato dedizione ma non hanno trovato spazi per crescere in organizzazioni sempre più piatte.</a:t>
            </a:r>
            <a:endParaRPr sz="1200" b="0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946" name="Google Shape;7946;p106"/>
          <p:cNvSpPr/>
          <p:nvPr/>
        </p:nvSpPr>
        <p:spPr>
          <a:xfrm>
            <a:off x="8484587" y="2723946"/>
            <a:ext cx="2810890" cy="3293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1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rPr>
              <a:t>MASTER</a:t>
            </a:r>
            <a:endParaRPr sz="1300" b="0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valorizzazione del know-how e knowledge transfer; programmi coaching/mentoring</a:t>
            </a:r>
            <a:endParaRPr sz="1300" b="0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1" i="0" u="none" strike="noStrike" cap="none">
                <a:solidFill>
                  <a:srgbClr val="00B050"/>
                </a:solidFill>
                <a:latin typeface="Tahoma"/>
                <a:ea typeface="Tahoma"/>
                <a:cs typeface="Tahoma"/>
                <a:sym typeface="Tahoma"/>
              </a:rPr>
              <a:t>UPTREND</a:t>
            </a:r>
            <a:endParaRPr sz="1300" b="0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programmi di mentoring/coaching; sviluppo manageriale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1" i="0" u="none" strike="noStrike" cap="none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UNDERWATER</a:t>
            </a:r>
            <a:endParaRPr sz="1300" b="0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orientamento di carriera; career transition, outplacement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CONSTRAINED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progetti speciali; job rotation; orientamento motivazionale</a:t>
            </a:r>
            <a:endParaRPr/>
          </a:p>
        </p:txBody>
      </p:sp>
      <p:sp>
        <p:nvSpPr>
          <p:cNvPr id="7947" name="Google Shape;7947;p106"/>
          <p:cNvSpPr/>
          <p:nvPr/>
        </p:nvSpPr>
        <p:spPr>
          <a:xfrm>
            <a:off x="841621" y="2624442"/>
            <a:ext cx="180000" cy="3683265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8" name="Google Shape;7948;p106"/>
          <p:cNvSpPr/>
          <p:nvPr/>
        </p:nvSpPr>
        <p:spPr>
          <a:xfrm rot="5400000">
            <a:off x="4441197" y="2528129"/>
            <a:ext cx="180002" cy="737915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9" name="Google Shape;7949;p106"/>
          <p:cNvSpPr/>
          <p:nvPr/>
        </p:nvSpPr>
        <p:spPr>
          <a:xfrm>
            <a:off x="3884963" y="6091083"/>
            <a:ext cx="136608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 b="1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EMPLOYABILITY</a:t>
            </a:r>
            <a:endParaRPr sz="12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0" name="Google Shape;7950;p106"/>
          <p:cNvSpPr/>
          <p:nvPr/>
        </p:nvSpPr>
        <p:spPr>
          <a:xfrm rot="-5400000">
            <a:off x="339952" y="4167931"/>
            <a:ext cx="118333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 b="1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ENGAGEMENT</a:t>
            </a:r>
            <a:endParaRPr sz="12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51" name="Google Shape;7951;p106" descr="C:\Users\valentina.gatto\Desktop\Career\Active ageing\dots arrows right\DotsArrowRight\DotsArrowRight White\DotsArrowRight_illustration_UseBackgroundWhite_RGB.png"/>
          <p:cNvPicPr preferRelativeResize="0"/>
          <p:nvPr/>
        </p:nvPicPr>
        <p:blipFill rotWithShape="1">
          <a:blip r:embed="rId3">
            <a:alphaModFix/>
          </a:blip>
          <a:srcRect l="18953" t="6021" r="69098" b="69481"/>
          <a:stretch/>
        </p:blipFill>
        <p:spPr>
          <a:xfrm>
            <a:off x="8070762" y="6034097"/>
            <a:ext cx="299057" cy="40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2" name="Google Shape;7952;p106" descr="C:\Users\valentina.gatto\Desktop\Career\Active ageing\dots arrows right\DotsArrowRight\DotsArrowRight White\DotsArrowRight_illustration_UseBackgroundWhite_RGB.png"/>
          <p:cNvPicPr preferRelativeResize="0"/>
          <p:nvPr/>
        </p:nvPicPr>
        <p:blipFill rotWithShape="1">
          <a:blip r:embed="rId3">
            <a:alphaModFix/>
          </a:blip>
          <a:srcRect l="18953" t="6021" r="69098" b="69481"/>
          <a:stretch/>
        </p:blipFill>
        <p:spPr>
          <a:xfrm rot="-5400000">
            <a:off x="782093" y="2410401"/>
            <a:ext cx="299057" cy="408721"/>
          </a:xfrm>
          <a:prstGeom prst="rect">
            <a:avLst/>
          </a:prstGeom>
          <a:noFill/>
          <a:ln>
            <a:noFill/>
          </a:ln>
        </p:spPr>
      </p:pic>
      <p:sp>
        <p:nvSpPr>
          <p:cNvPr id="7953" name="Google Shape;7953;p106"/>
          <p:cNvSpPr/>
          <p:nvPr/>
        </p:nvSpPr>
        <p:spPr>
          <a:xfrm>
            <a:off x="8679604" y="2293936"/>
            <a:ext cx="242085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Possibili soluzioni per cluster</a:t>
            </a:r>
            <a:endParaRPr sz="1200" b="1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954" name="Google Shape;7954;p106"/>
          <p:cNvSpPr txBox="1"/>
          <p:nvPr/>
        </p:nvSpPr>
        <p:spPr>
          <a:xfrm>
            <a:off x="762600" y="552450"/>
            <a:ext cx="106668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ahoma"/>
              <a:buNone/>
            </a:pPr>
            <a:r>
              <a:rPr lang="it-IT" sz="3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modelli di intervento</a:t>
            </a:r>
            <a:br>
              <a:rPr lang="it-IT" sz="3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it-IT" sz="30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active ageing survey</a:t>
            </a:r>
            <a:endParaRPr sz="3000" b="0" i="0" u="none" strike="noStrike" cap="none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9" name="Google Shape;7959;p107"/>
          <p:cNvSpPr/>
          <p:nvPr/>
        </p:nvSpPr>
        <p:spPr>
          <a:xfrm>
            <a:off x="569591" y="4125817"/>
            <a:ext cx="10950407" cy="32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0" name="Google Shape;7960;p107"/>
          <p:cNvSpPr/>
          <p:nvPr/>
        </p:nvSpPr>
        <p:spPr>
          <a:xfrm>
            <a:off x="0" y="2201363"/>
            <a:ext cx="11519999" cy="32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1" name="Google Shape;7961;p107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106668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ahoma"/>
              <a:buNone/>
            </a:pPr>
            <a:r>
              <a:rPr lang="it-IT"/>
              <a:t>modelli di intervento</a:t>
            </a:r>
            <a:br>
              <a:rPr lang="it-IT"/>
            </a:br>
            <a:r>
              <a:rPr lang="it-IT">
                <a:solidFill>
                  <a:schemeClr val="dk2"/>
                </a:solidFill>
              </a:rPr>
              <a:t>le azioni messe in campo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962" name="Google Shape;7962;p107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© Randstad</a:t>
            </a:r>
            <a:endParaRPr/>
          </a:p>
        </p:txBody>
      </p:sp>
      <p:sp>
        <p:nvSpPr>
          <p:cNvPr id="7963" name="Google Shape;7963;p107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it-IT"/>
              <a:t>17</a:t>
            </a:fld>
            <a:endParaRPr/>
          </a:p>
        </p:txBody>
      </p:sp>
      <p:sp>
        <p:nvSpPr>
          <p:cNvPr id="7964" name="Google Shape;7964;p107"/>
          <p:cNvSpPr txBox="1"/>
          <p:nvPr/>
        </p:nvSpPr>
        <p:spPr>
          <a:xfrm>
            <a:off x="1304925" y="6381750"/>
            <a:ext cx="10197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rgbClr val="2175D9"/>
                </a:solidFill>
                <a:latin typeface="Tahoma"/>
                <a:ea typeface="Tahoma"/>
                <a:cs typeface="Tahoma"/>
                <a:sym typeface="Tahoma"/>
              </a:rPr>
              <a:t>C3 confidential</a:t>
            </a:r>
            <a:endParaRPr sz="1000" b="0" i="0" u="none" strike="noStrike" cap="none">
              <a:solidFill>
                <a:srgbClr val="2175D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965" name="Google Shape;7965;p107"/>
          <p:cNvSpPr/>
          <p:nvPr/>
        </p:nvSpPr>
        <p:spPr>
          <a:xfrm>
            <a:off x="1249893" y="2179728"/>
            <a:ext cx="2880000" cy="141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accent6"/>
                </a:solidFill>
                <a:latin typeface="Tahoma"/>
                <a:ea typeface="Tahoma"/>
                <a:cs typeface="Tahoma"/>
                <a:sym typeface="Tahoma"/>
              </a:rPr>
              <a:t>Job Re-Design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rPr>
              <a:t>Riorganizzazione del lavoro</a:t>
            </a:r>
            <a:br>
              <a:rPr lang="it-IT" sz="14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it-IT" sz="14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rPr>
              <a:t>(job, postazione, processi)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rPr>
              <a:t>Progetti ad hoc per a favorire la produttivitàdel lavoratori.</a:t>
            </a:r>
            <a:endParaRPr sz="14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966" name="Google Shape;7966;p107"/>
          <p:cNvSpPr/>
          <p:nvPr/>
        </p:nvSpPr>
        <p:spPr>
          <a:xfrm>
            <a:off x="1249893" y="4112169"/>
            <a:ext cx="2880000" cy="141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Well being programme</a:t>
            </a:r>
            <a:endParaRPr sz="16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48808E"/>
                </a:solidFill>
                <a:latin typeface="Tahoma"/>
                <a:ea typeface="Tahoma"/>
                <a:cs typeface="Tahoma"/>
                <a:sym typeface="Tahoma"/>
              </a:rPr>
              <a:t>Creare un ambiente di lavoro che favorisca il mantenimento psico-fisico e un buon equilibrio emozionale.</a:t>
            </a:r>
            <a:endParaRPr sz="1400" b="0" i="0" u="none" strike="noStrike" cap="none">
              <a:solidFill>
                <a:srgbClr val="48808E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967" name="Google Shape;7967;p107"/>
          <p:cNvSpPr/>
          <p:nvPr/>
        </p:nvSpPr>
        <p:spPr>
          <a:xfrm>
            <a:off x="4814224" y="2174188"/>
            <a:ext cx="288000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rgbClr val="92D050"/>
                </a:solidFill>
                <a:latin typeface="Tahoma"/>
                <a:ea typeface="Tahoma"/>
                <a:cs typeface="Tahoma"/>
                <a:sym typeface="Tahoma"/>
              </a:rPr>
              <a:t>Flexible work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92D050"/>
                </a:solidFill>
                <a:latin typeface="Tahoma"/>
                <a:ea typeface="Tahoma"/>
                <a:cs typeface="Tahoma"/>
                <a:sym typeface="Tahoma"/>
              </a:rPr>
              <a:t>Introdurre elementi di flessibilità nel lavoro per un bilanciamento vita lavorativa e vita privata.</a:t>
            </a:r>
            <a:endParaRPr sz="1400" b="0" i="0" u="none" strike="noStrike" cap="none">
              <a:solidFill>
                <a:srgbClr val="92D05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968" name="Google Shape;7968;p107"/>
          <p:cNvSpPr/>
          <p:nvPr/>
        </p:nvSpPr>
        <p:spPr>
          <a:xfrm>
            <a:off x="656648" y="2074288"/>
            <a:ext cx="559559" cy="559559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9" name="Google Shape;7969;p107"/>
          <p:cNvSpPr/>
          <p:nvPr/>
        </p:nvSpPr>
        <p:spPr>
          <a:xfrm>
            <a:off x="4189843" y="2078652"/>
            <a:ext cx="559559" cy="559559"/>
          </a:xfrm>
          <a:prstGeom prst="ellipse">
            <a:avLst/>
          </a:prstGeom>
          <a:solidFill>
            <a:srgbClr val="92D05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0" name="Google Shape;7970;p107"/>
          <p:cNvSpPr/>
          <p:nvPr/>
        </p:nvSpPr>
        <p:spPr>
          <a:xfrm>
            <a:off x="8461903" y="2165450"/>
            <a:ext cx="3002216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Multi generation workforce</a:t>
            </a:r>
            <a:endParaRPr sz="16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FF9933"/>
                </a:solidFill>
                <a:latin typeface="Tahoma"/>
                <a:ea typeface="Tahoma"/>
                <a:cs typeface="Tahoma"/>
                <a:sym typeface="Tahoma"/>
              </a:rPr>
              <a:t>Comprendere e gestire al meglio le differenze per valorizzare il mix generazionale (training and mentorship program, reverse mentoring).</a:t>
            </a:r>
            <a:endParaRPr sz="1400" b="0" i="0" u="none" strike="noStrike" cap="none">
              <a:solidFill>
                <a:srgbClr val="FF9933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971" name="Google Shape;7971;p107"/>
          <p:cNvSpPr/>
          <p:nvPr/>
        </p:nvSpPr>
        <p:spPr>
          <a:xfrm>
            <a:off x="7837522" y="2069914"/>
            <a:ext cx="559559" cy="559559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2" name="Google Shape;7972;p107"/>
          <p:cNvSpPr/>
          <p:nvPr/>
        </p:nvSpPr>
        <p:spPr>
          <a:xfrm>
            <a:off x="4814224" y="4098642"/>
            <a:ext cx="2880000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rgbClr val="00B050"/>
                </a:solidFill>
                <a:latin typeface="Tahoma"/>
                <a:ea typeface="Tahoma"/>
                <a:cs typeface="Tahoma"/>
                <a:sym typeface="Tahoma"/>
              </a:rPr>
              <a:t>Performance and CM</a:t>
            </a:r>
            <a:endParaRPr sz="1400" b="1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B050"/>
                </a:solidFill>
                <a:latin typeface="Tahoma"/>
                <a:ea typeface="Tahoma"/>
                <a:cs typeface="Tahoma"/>
                <a:sym typeface="Tahoma"/>
              </a:rPr>
              <a:t>Costruire un sistema di monitoraggio delle prestazioni ‘age driven’ e identificare le azioni a supporto della gestione delle carriere individuali.</a:t>
            </a:r>
            <a:endParaRPr sz="1400" b="0" i="0" u="none" strike="noStrike" cap="none">
              <a:solidFill>
                <a:srgbClr val="00B05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973" name="Google Shape;7973;p107"/>
          <p:cNvSpPr/>
          <p:nvPr/>
        </p:nvSpPr>
        <p:spPr>
          <a:xfrm>
            <a:off x="656648" y="3998742"/>
            <a:ext cx="559559" cy="559559"/>
          </a:xfrm>
          <a:prstGeom prst="ellipse">
            <a:avLst/>
          </a:prstGeom>
          <a:solidFill>
            <a:schemeClr val="accent3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4" name="Google Shape;7974;p107"/>
          <p:cNvSpPr/>
          <p:nvPr/>
        </p:nvSpPr>
        <p:spPr>
          <a:xfrm>
            <a:off x="4189843" y="4003106"/>
            <a:ext cx="559559" cy="559559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5" name="Google Shape;7975;p107"/>
          <p:cNvSpPr/>
          <p:nvPr/>
        </p:nvSpPr>
        <p:spPr>
          <a:xfrm>
            <a:off x="8461903" y="4089904"/>
            <a:ext cx="2880000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Flexible Reward policies</a:t>
            </a:r>
            <a:endParaRPr sz="1600" b="1" i="0" u="none" strike="noStrike" cap="none">
              <a:solidFill>
                <a:schemeClr val="accent4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Introdurre politiche retributive flessibili per compensare un decrescente contributo quan-titativo al crescere dell’età (i.e. rivedere parte variabile a fronte di un minore impegno).</a:t>
            </a:r>
            <a:endParaRPr sz="1400" b="0" i="0" u="none" strike="noStrike" cap="none">
              <a:solidFill>
                <a:schemeClr val="accent4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976" name="Google Shape;7976;p107"/>
          <p:cNvSpPr/>
          <p:nvPr/>
        </p:nvSpPr>
        <p:spPr>
          <a:xfrm>
            <a:off x="7837522" y="3994368"/>
            <a:ext cx="559559" cy="559559"/>
          </a:xfrm>
          <a:prstGeom prst="ellipse">
            <a:avLst/>
          </a:prstGeom>
          <a:solidFill>
            <a:schemeClr val="accent4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7" name="Google Shape;7977;p107"/>
          <p:cNvSpPr/>
          <p:nvPr/>
        </p:nvSpPr>
        <p:spPr>
          <a:xfrm rot="5400000">
            <a:off x="10886708" y="2201363"/>
            <a:ext cx="1148066" cy="1148066"/>
          </a:xfrm>
          <a:prstGeom prst="blockArc">
            <a:avLst>
              <a:gd name="adj1" fmla="val 10800000"/>
              <a:gd name="adj2" fmla="val 16213789"/>
              <a:gd name="adj3" fmla="val 2813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8" name="Google Shape;7978;p107"/>
          <p:cNvSpPr/>
          <p:nvPr/>
        </p:nvSpPr>
        <p:spPr>
          <a:xfrm rot="10800000">
            <a:off x="10886708" y="3301751"/>
            <a:ext cx="1148066" cy="1148066"/>
          </a:xfrm>
          <a:prstGeom prst="blockArc">
            <a:avLst>
              <a:gd name="adj1" fmla="val 10800000"/>
              <a:gd name="adj2" fmla="val 16213789"/>
              <a:gd name="adj3" fmla="val 2813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9" name="Google Shape;7979;p107"/>
          <p:cNvSpPr/>
          <p:nvPr/>
        </p:nvSpPr>
        <p:spPr>
          <a:xfrm>
            <a:off x="11709309" y="2775395"/>
            <a:ext cx="324000" cy="11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980" name="Google Shape;7980;p107"/>
          <p:cNvGrpSpPr/>
          <p:nvPr/>
        </p:nvGrpSpPr>
        <p:grpSpPr>
          <a:xfrm rot="10800000">
            <a:off x="26052" y="4125817"/>
            <a:ext cx="1148066" cy="2149301"/>
            <a:chOff x="11039108" y="2452916"/>
            <a:chExt cx="1148066" cy="2149301"/>
          </a:xfrm>
        </p:grpSpPr>
        <p:sp>
          <p:nvSpPr>
            <p:cNvPr id="7981" name="Google Shape;7981;p107"/>
            <p:cNvSpPr/>
            <p:nvPr/>
          </p:nvSpPr>
          <p:spPr>
            <a:xfrm rot="5400000">
              <a:off x="11039108" y="2452916"/>
              <a:ext cx="1148066" cy="1148066"/>
            </a:xfrm>
            <a:prstGeom prst="blockArc">
              <a:avLst>
                <a:gd name="adj1" fmla="val 10800000"/>
                <a:gd name="adj2" fmla="val 16213789"/>
                <a:gd name="adj3" fmla="val 28132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2" name="Google Shape;7982;p107"/>
            <p:cNvSpPr/>
            <p:nvPr/>
          </p:nvSpPr>
          <p:spPr>
            <a:xfrm rot="10800000">
              <a:off x="11039108" y="3454151"/>
              <a:ext cx="1148066" cy="1148066"/>
            </a:xfrm>
            <a:prstGeom prst="blockArc">
              <a:avLst>
                <a:gd name="adj1" fmla="val 10800000"/>
                <a:gd name="adj2" fmla="val 16213789"/>
                <a:gd name="adj3" fmla="val 28132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3" name="Google Shape;7983;p107"/>
            <p:cNvSpPr/>
            <p:nvPr/>
          </p:nvSpPr>
          <p:spPr>
            <a:xfrm>
              <a:off x="11861709" y="2998176"/>
              <a:ext cx="324000" cy="10456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84" name="Google Shape;7984;p107"/>
          <p:cNvSpPr/>
          <p:nvPr/>
        </p:nvSpPr>
        <p:spPr>
          <a:xfrm>
            <a:off x="569591" y="5959016"/>
            <a:ext cx="11622409" cy="32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9" name="Google Shape;7989;p108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106668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ahoma"/>
              <a:buNone/>
            </a:pPr>
            <a:r>
              <a:rPr lang="it-IT"/>
              <a:t>modelli di intervento</a:t>
            </a:r>
            <a:br>
              <a:rPr lang="it-IT"/>
            </a:br>
            <a:r>
              <a:rPr lang="it-IT">
                <a:solidFill>
                  <a:schemeClr val="dk2"/>
                </a:solidFill>
              </a:rPr>
              <a:t>wellbeing and healthcare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990" name="Google Shape;7990;p108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© Randstad</a:t>
            </a:r>
            <a:endParaRPr/>
          </a:p>
        </p:txBody>
      </p:sp>
      <p:sp>
        <p:nvSpPr>
          <p:cNvPr id="7991" name="Google Shape;7991;p108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it-IT"/>
              <a:t>18</a:t>
            </a:fld>
            <a:endParaRPr/>
          </a:p>
        </p:txBody>
      </p:sp>
      <p:sp>
        <p:nvSpPr>
          <p:cNvPr id="7992" name="Google Shape;7992;p108"/>
          <p:cNvSpPr txBox="1"/>
          <p:nvPr/>
        </p:nvSpPr>
        <p:spPr>
          <a:xfrm>
            <a:off x="1304925" y="6381750"/>
            <a:ext cx="10197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rgbClr val="2175D9"/>
                </a:solidFill>
                <a:latin typeface="Tahoma"/>
                <a:ea typeface="Tahoma"/>
                <a:cs typeface="Tahoma"/>
                <a:sym typeface="Tahoma"/>
              </a:rPr>
              <a:t>C3 confidential</a:t>
            </a:r>
            <a:endParaRPr sz="1000" b="0" i="0" u="none" strike="noStrike" cap="none">
              <a:solidFill>
                <a:srgbClr val="2175D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7993" name="Google Shape;7993;p108"/>
          <p:cNvGrpSpPr/>
          <p:nvPr/>
        </p:nvGrpSpPr>
        <p:grpSpPr>
          <a:xfrm>
            <a:off x="750992" y="1860950"/>
            <a:ext cx="3402623" cy="4288690"/>
            <a:chOff x="750992" y="1860950"/>
            <a:chExt cx="3402623" cy="4288690"/>
          </a:xfrm>
        </p:grpSpPr>
        <p:sp>
          <p:nvSpPr>
            <p:cNvPr id="7994" name="Google Shape;7994;p108"/>
            <p:cNvSpPr/>
            <p:nvPr/>
          </p:nvSpPr>
          <p:spPr>
            <a:xfrm>
              <a:off x="750992" y="1860950"/>
              <a:ext cx="3402623" cy="4287600"/>
            </a:xfrm>
            <a:prstGeom prst="roundRect">
              <a:avLst>
                <a:gd name="adj" fmla="val 10385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8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Corpo</a:t>
              </a:r>
              <a:endParaRPr sz="18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rgbClr val="00457E"/>
                  </a:solidFill>
                  <a:latin typeface="Tahoma"/>
                  <a:ea typeface="Tahoma"/>
                  <a:cs typeface="Tahoma"/>
                  <a:sym typeface="Tahoma"/>
                </a:rPr>
                <a:t>È ampiamento dimostrato che la dimensione fisica sia una componente fondamentale per la salute e la qualità della vita. </a:t>
              </a:r>
              <a:endParaRPr sz="1400" b="0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400" b="0" i="0" u="none" strike="noStrike" cap="none">
                  <a:solidFill>
                    <a:srgbClr val="00457E"/>
                  </a:solidFill>
                  <a:latin typeface="Tahoma"/>
                  <a:ea typeface="Tahoma"/>
                  <a:cs typeface="Tahoma"/>
                  <a:sym typeface="Tahoma"/>
                </a:rPr>
                <a:t>Realizziamo  percorsi formativi sui temi della:</a:t>
              </a:r>
              <a:endParaRPr sz="1400" b="0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285750" marR="0" lvl="0" indent="-19685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285750" marR="0" lvl="0" indent="-28575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lang="it-IT" sz="14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nutrizione</a:t>
              </a:r>
              <a:endParaRPr sz="14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285750" marR="0" lvl="0" indent="-28575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lang="it-IT" sz="14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cura</a:t>
              </a:r>
              <a:endParaRPr/>
            </a:p>
            <a:p>
              <a:pPr marL="285750" marR="0" lvl="0" indent="-28575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lang="it-IT" sz="14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benessere corporeo</a:t>
              </a:r>
              <a:endParaRPr sz="14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7995" name="Google Shape;7995;p108"/>
            <p:cNvSpPr/>
            <p:nvPr/>
          </p:nvSpPr>
          <p:spPr>
            <a:xfrm>
              <a:off x="2957576" y="4974583"/>
              <a:ext cx="1196039" cy="1175057"/>
            </a:xfrm>
            <a:custGeom>
              <a:avLst/>
              <a:gdLst/>
              <a:ahLst/>
              <a:cxnLst/>
              <a:rect l="l" t="t" r="r" b="b"/>
              <a:pathLst>
                <a:path w="951" h="933" extrusionOk="0">
                  <a:moveTo>
                    <a:pt x="951" y="464"/>
                  </a:moveTo>
                  <a:cubicBezTo>
                    <a:pt x="951" y="464"/>
                    <a:pt x="951" y="464"/>
                    <a:pt x="951" y="464"/>
                  </a:cubicBezTo>
                  <a:cubicBezTo>
                    <a:pt x="951" y="499"/>
                    <a:pt x="936" y="531"/>
                    <a:pt x="914" y="553"/>
                  </a:cubicBezTo>
                  <a:cubicBezTo>
                    <a:pt x="914" y="553"/>
                    <a:pt x="914" y="553"/>
                    <a:pt x="914" y="553"/>
                  </a:cubicBezTo>
                  <a:cubicBezTo>
                    <a:pt x="560" y="886"/>
                    <a:pt x="560" y="886"/>
                    <a:pt x="560" y="886"/>
                  </a:cubicBezTo>
                  <a:cubicBezTo>
                    <a:pt x="511" y="933"/>
                    <a:pt x="433" y="930"/>
                    <a:pt x="386" y="881"/>
                  </a:cubicBezTo>
                  <a:cubicBezTo>
                    <a:pt x="340" y="832"/>
                    <a:pt x="342" y="756"/>
                    <a:pt x="391" y="709"/>
                  </a:cubicBezTo>
                  <a:cubicBezTo>
                    <a:pt x="519" y="588"/>
                    <a:pt x="519" y="588"/>
                    <a:pt x="519" y="588"/>
                  </a:cubicBezTo>
                  <a:cubicBezTo>
                    <a:pt x="123" y="588"/>
                    <a:pt x="123" y="588"/>
                    <a:pt x="123" y="588"/>
                  </a:cubicBezTo>
                  <a:cubicBezTo>
                    <a:pt x="55" y="588"/>
                    <a:pt x="0" y="533"/>
                    <a:pt x="0" y="466"/>
                  </a:cubicBezTo>
                  <a:cubicBezTo>
                    <a:pt x="0" y="398"/>
                    <a:pt x="55" y="343"/>
                    <a:pt x="123" y="343"/>
                  </a:cubicBezTo>
                  <a:cubicBezTo>
                    <a:pt x="527" y="343"/>
                    <a:pt x="527" y="343"/>
                    <a:pt x="527" y="343"/>
                  </a:cubicBezTo>
                  <a:cubicBezTo>
                    <a:pt x="392" y="210"/>
                    <a:pt x="392" y="210"/>
                    <a:pt x="392" y="210"/>
                  </a:cubicBezTo>
                  <a:cubicBezTo>
                    <a:pt x="343" y="163"/>
                    <a:pt x="343" y="85"/>
                    <a:pt x="390" y="37"/>
                  </a:cubicBezTo>
                  <a:cubicBezTo>
                    <a:pt x="414" y="12"/>
                    <a:pt x="445" y="0"/>
                    <a:pt x="477" y="0"/>
                  </a:cubicBezTo>
                  <a:cubicBezTo>
                    <a:pt x="508" y="0"/>
                    <a:pt x="539" y="11"/>
                    <a:pt x="563" y="35"/>
                  </a:cubicBezTo>
                  <a:cubicBezTo>
                    <a:pt x="914" y="377"/>
                    <a:pt x="914" y="377"/>
                    <a:pt x="914" y="377"/>
                  </a:cubicBezTo>
                  <a:cubicBezTo>
                    <a:pt x="914" y="377"/>
                    <a:pt x="914" y="377"/>
                    <a:pt x="914" y="377"/>
                  </a:cubicBezTo>
                  <a:cubicBezTo>
                    <a:pt x="936" y="399"/>
                    <a:pt x="951" y="430"/>
                    <a:pt x="951" y="46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7996" name="Google Shape;7996;p108"/>
          <p:cNvGrpSpPr/>
          <p:nvPr/>
        </p:nvGrpSpPr>
        <p:grpSpPr>
          <a:xfrm>
            <a:off x="4319084" y="1878163"/>
            <a:ext cx="3468778" cy="4287600"/>
            <a:chOff x="4268453" y="1878163"/>
            <a:chExt cx="3468778" cy="4287600"/>
          </a:xfrm>
        </p:grpSpPr>
        <p:sp>
          <p:nvSpPr>
            <p:cNvPr id="7997" name="Google Shape;7997;p108"/>
            <p:cNvSpPr/>
            <p:nvPr/>
          </p:nvSpPr>
          <p:spPr>
            <a:xfrm>
              <a:off x="4268453" y="1878163"/>
              <a:ext cx="3468778" cy="4287600"/>
            </a:xfrm>
            <a:prstGeom prst="roundRect">
              <a:avLst>
                <a:gd name="adj" fmla="val 1221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800" b="1" i="0" u="none" strike="noStrike" cap="non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Mente</a:t>
              </a:r>
              <a:endParaRPr sz="18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La nostra mente  cerca di adattarsi al meglio all’ambiente ed influisce sulla qualità della vita.</a:t>
              </a:r>
              <a:endParaRPr sz="1400" b="0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Realizziamo percorsi sulle tecniche legate:</a:t>
              </a:r>
              <a:endParaRPr/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285750" marR="0" lvl="0" indent="-28575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Char char="•"/>
              </a:pPr>
              <a:r>
                <a:rPr lang="it-IT" sz="1400" b="0" i="0" u="none" strike="noStrike" cap="non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alla gestione delle </a:t>
              </a:r>
              <a:r>
                <a:rPr lang="it-IT" sz="1400" b="1" i="0" u="none" strike="noStrike" cap="non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emozioni</a:t>
              </a:r>
              <a:endParaRPr/>
            </a:p>
            <a:p>
              <a:pPr marL="285750" marR="0" lvl="0" indent="-28575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Char char="•"/>
              </a:pPr>
              <a:r>
                <a:rPr lang="it-IT" sz="1400" b="0" i="0" u="none" strike="noStrike" cap="non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alla gestione  dello </a:t>
              </a:r>
              <a:r>
                <a:rPr lang="it-IT" sz="1400" b="1" i="0" u="none" strike="noStrike" cap="non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stress </a:t>
              </a:r>
              <a:endParaRPr sz="1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400" b="0" i="0" u="none" strike="noStrike" cap="non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mindfullness, yoga, rilassamento</a:t>
              </a:r>
              <a:endParaRPr sz="1400" b="0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7998" name="Google Shape;7998;p108"/>
            <p:cNvSpPr/>
            <p:nvPr/>
          </p:nvSpPr>
          <p:spPr>
            <a:xfrm>
              <a:off x="6541192" y="4990706"/>
              <a:ext cx="1196039" cy="1175057"/>
            </a:xfrm>
            <a:custGeom>
              <a:avLst/>
              <a:gdLst/>
              <a:ahLst/>
              <a:cxnLst/>
              <a:rect l="l" t="t" r="r" b="b"/>
              <a:pathLst>
                <a:path w="951" h="933" extrusionOk="0">
                  <a:moveTo>
                    <a:pt x="951" y="464"/>
                  </a:moveTo>
                  <a:cubicBezTo>
                    <a:pt x="951" y="464"/>
                    <a:pt x="951" y="464"/>
                    <a:pt x="951" y="464"/>
                  </a:cubicBezTo>
                  <a:cubicBezTo>
                    <a:pt x="951" y="499"/>
                    <a:pt x="936" y="531"/>
                    <a:pt x="914" y="553"/>
                  </a:cubicBezTo>
                  <a:cubicBezTo>
                    <a:pt x="914" y="553"/>
                    <a:pt x="914" y="553"/>
                    <a:pt x="914" y="553"/>
                  </a:cubicBezTo>
                  <a:cubicBezTo>
                    <a:pt x="560" y="886"/>
                    <a:pt x="560" y="886"/>
                    <a:pt x="560" y="886"/>
                  </a:cubicBezTo>
                  <a:cubicBezTo>
                    <a:pt x="511" y="933"/>
                    <a:pt x="433" y="930"/>
                    <a:pt x="386" y="881"/>
                  </a:cubicBezTo>
                  <a:cubicBezTo>
                    <a:pt x="340" y="832"/>
                    <a:pt x="342" y="756"/>
                    <a:pt x="391" y="709"/>
                  </a:cubicBezTo>
                  <a:cubicBezTo>
                    <a:pt x="519" y="588"/>
                    <a:pt x="519" y="588"/>
                    <a:pt x="519" y="588"/>
                  </a:cubicBezTo>
                  <a:cubicBezTo>
                    <a:pt x="123" y="588"/>
                    <a:pt x="123" y="588"/>
                    <a:pt x="123" y="588"/>
                  </a:cubicBezTo>
                  <a:cubicBezTo>
                    <a:pt x="55" y="588"/>
                    <a:pt x="0" y="533"/>
                    <a:pt x="0" y="466"/>
                  </a:cubicBezTo>
                  <a:cubicBezTo>
                    <a:pt x="0" y="398"/>
                    <a:pt x="55" y="343"/>
                    <a:pt x="123" y="343"/>
                  </a:cubicBezTo>
                  <a:cubicBezTo>
                    <a:pt x="527" y="343"/>
                    <a:pt x="527" y="343"/>
                    <a:pt x="527" y="343"/>
                  </a:cubicBezTo>
                  <a:cubicBezTo>
                    <a:pt x="392" y="210"/>
                    <a:pt x="392" y="210"/>
                    <a:pt x="392" y="210"/>
                  </a:cubicBezTo>
                  <a:cubicBezTo>
                    <a:pt x="343" y="163"/>
                    <a:pt x="343" y="85"/>
                    <a:pt x="390" y="37"/>
                  </a:cubicBezTo>
                  <a:cubicBezTo>
                    <a:pt x="414" y="12"/>
                    <a:pt x="445" y="0"/>
                    <a:pt x="477" y="0"/>
                  </a:cubicBezTo>
                  <a:cubicBezTo>
                    <a:pt x="508" y="0"/>
                    <a:pt x="539" y="11"/>
                    <a:pt x="563" y="35"/>
                  </a:cubicBezTo>
                  <a:cubicBezTo>
                    <a:pt x="914" y="377"/>
                    <a:pt x="914" y="377"/>
                    <a:pt x="914" y="377"/>
                  </a:cubicBezTo>
                  <a:cubicBezTo>
                    <a:pt x="914" y="377"/>
                    <a:pt x="914" y="377"/>
                    <a:pt x="914" y="377"/>
                  </a:cubicBezTo>
                  <a:cubicBezTo>
                    <a:pt x="936" y="399"/>
                    <a:pt x="951" y="430"/>
                    <a:pt x="951" y="46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7999" name="Google Shape;7999;p108"/>
          <p:cNvGrpSpPr/>
          <p:nvPr/>
        </p:nvGrpSpPr>
        <p:grpSpPr>
          <a:xfrm>
            <a:off x="7953331" y="1860950"/>
            <a:ext cx="3456346" cy="4331043"/>
            <a:chOff x="7953331" y="1860950"/>
            <a:chExt cx="3456346" cy="4331043"/>
          </a:xfrm>
        </p:grpSpPr>
        <p:sp>
          <p:nvSpPr>
            <p:cNvPr id="8000" name="Google Shape;8000;p108"/>
            <p:cNvSpPr/>
            <p:nvPr/>
          </p:nvSpPr>
          <p:spPr>
            <a:xfrm>
              <a:off x="7953331" y="1860950"/>
              <a:ext cx="3456346" cy="4287600"/>
            </a:xfrm>
            <a:prstGeom prst="roundRect">
              <a:avLst>
                <a:gd name="adj" fmla="val 1185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8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Famiglia</a:t>
              </a:r>
              <a:endParaRPr sz="18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162563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accent2"/>
                  </a:solidFill>
                  <a:latin typeface="Tahoma"/>
                  <a:ea typeface="Tahoma"/>
                  <a:cs typeface="Tahoma"/>
                  <a:sym typeface="Tahoma"/>
                </a:rPr>
                <a:t>Il benessere del proprio nucleo familiare ha una fortissima incidenza sulla motivazione delle persone</a:t>
              </a:r>
              <a:endParaRPr sz="14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accent2"/>
                  </a:solidFill>
                  <a:latin typeface="Tahoma"/>
                  <a:ea typeface="Tahoma"/>
                  <a:cs typeface="Tahoma"/>
                  <a:sym typeface="Tahoma"/>
                </a:rPr>
                <a:t>Forniamo percorsi di  consulenza relativi al:</a:t>
              </a:r>
              <a:endParaRPr/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accent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endParaRPr/>
            </a:p>
            <a:p>
              <a:pPr marL="285750" marR="0" lvl="0" indent="-28575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lang="it-IT" sz="14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orientamento</a:t>
              </a:r>
              <a:r>
                <a:rPr lang="it-IT" sz="1400" b="0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it-IT" sz="1400" b="0" i="0" u="none" strike="noStrike" cap="none">
                  <a:solidFill>
                    <a:schemeClr val="accent2"/>
                  </a:solidFill>
                  <a:latin typeface="Tahoma"/>
                  <a:ea typeface="Tahoma"/>
                  <a:cs typeface="Tahoma"/>
                  <a:sym typeface="Tahoma"/>
                </a:rPr>
                <a:t>per i figli</a:t>
              </a:r>
              <a:endParaRPr sz="14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285750" marR="0" lvl="0" indent="-28575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lang="it-IT" sz="14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counseling</a:t>
              </a:r>
              <a:r>
                <a:rPr lang="it-IT" sz="1400" b="0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it-IT" sz="1400" b="0" i="0" u="none" strike="noStrike" cap="none">
                  <a:solidFill>
                    <a:schemeClr val="accent2"/>
                  </a:solidFill>
                  <a:latin typeface="Tahoma"/>
                  <a:ea typeface="Tahoma"/>
                  <a:cs typeface="Tahoma"/>
                  <a:sym typeface="Tahoma"/>
                </a:rPr>
                <a:t>dei collaboratori</a:t>
              </a:r>
              <a:endParaRPr sz="14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8001" name="Google Shape;8001;p108"/>
            <p:cNvSpPr/>
            <p:nvPr/>
          </p:nvSpPr>
          <p:spPr>
            <a:xfrm>
              <a:off x="10213638" y="5016936"/>
              <a:ext cx="1196039" cy="1175057"/>
            </a:xfrm>
            <a:custGeom>
              <a:avLst/>
              <a:gdLst/>
              <a:ahLst/>
              <a:cxnLst/>
              <a:rect l="l" t="t" r="r" b="b"/>
              <a:pathLst>
                <a:path w="951" h="933" extrusionOk="0">
                  <a:moveTo>
                    <a:pt x="951" y="464"/>
                  </a:moveTo>
                  <a:cubicBezTo>
                    <a:pt x="951" y="464"/>
                    <a:pt x="951" y="464"/>
                    <a:pt x="951" y="464"/>
                  </a:cubicBezTo>
                  <a:cubicBezTo>
                    <a:pt x="951" y="499"/>
                    <a:pt x="936" y="531"/>
                    <a:pt x="914" y="553"/>
                  </a:cubicBezTo>
                  <a:cubicBezTo>
                    <a:pt x="914" y="553"/>
                    <a:pt x="914" y="553"/>
                    <a:pt x="914" y="553"/>
                  </a:cubicBezTo>
                  <a:cubicBezTo>
                    <a:pt x="560" y="886"/>
                    <a:pt x="560" y="886"/>
                    <a:pt x="560" y="886"/>
                  </a:cubicBezTo>
                  <a:cubicBezTo>
                    <a:pt x="511" y="933"/>
                    <a:pt x="433" y="930"/>
                    <a:pt x="386" y="881"/>
                  </a:cubicBezTo>
                  <a:cubicBezTo>
                    <a:pt x="340" y="832"/>
                    <a:pt x="342" y="756"/>
                    <a:pt x="391" y="709"/>
                  </a:cubicBezTo>
                  <a:cubicBezTo>
                    <a:pt x="519" y="588"/>
                    <a:pt x="519" y="588"/>
                    <a:pt x="519" y="588"/>
                  </a:cubicBezTo>
                  <a:cubicBezTo>
                    <a:pt x="123" y="588"/>
                    <a:pt x="123" y="588"/>
                    <a:pt x="123" y="588"/>
                  </a:cubicBezTo>
                  <a:cubicBezTo>
                    <a:pt x="55" y="588"/>
                    <a:pt x="0" y="533"/>
                    <a:pt x="0" y="466"/>
                  </a:cubicBezTo>
                  <a:cubicBezTo>
                    <a:pt x="0" y="398"/>
                    <a:pt x="55" y="343"/>
                    <a:pt x="123" y="343"/>
                  </a:cubicBezTo>
                  <a:cubicBezTo>
                    <a:pt x="527" y="343"/>
                    <a:pt x="527" y="343"/>
                    <a:pt x="527" y="343"/>
                  </a:cubicBezTo>
                  <a:cubicBezTo>
                    <a:pt x="392" y="210"/>
                    <a:pt x="392" y="210"/>
                    <a:pt x="392" y="210"/>
                  </a:cubicBezTo>
                  <a:cubicBezTo>
                    <a:pt x="343" y="163"/>
                    <a:pt x="343" y="85"/>
                    <a:pt x="390" y="37"/>
                  </a:cubicBezTo>
                  <a:cubicBezTo>
                    <a:pt x="414" y="12"/>
                    <a:pt x="445" y="0"/>
                    <a:pt x="477" y="0"/>
                  </a:cubicBezTo>
                  <a:cubicBezTo>
                    <a:pt x="508" y="0"/>
                    <a:pt x="539" y="11"/>
                    <a:pt x="563" y="35"/>
                  </a:cubicBezTo>
                  <a:cubicBezTo>
                    <a:pt x="914" y="377"/>
                    <a:pt x="914" y="377"/>
                    <a:pt x="914" y="377"/>
                  </a:cubicBezTo>
                  <a:cubicBezTo>
                    <a:pt x="914" y="377"/>
                    <a:pt x="914" y="377"/>
                    <a:pt x="914" y="377"/>
                  </a:cubicBezTo>
                  <a:cubicBezTo>
                    <a:pt x="936" y="399"/>
                    <a:pt x="951" y="430"/>
                    <a:pt x="951" y="46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6" name="Google Shape;8006;p109"/>
          <p:cNvSpPr txBox="1"/>
          <p:nvPr/>
        </p:nvSpPr>
        <p:spPr>
          <a:xfrm>
            <a:off x="409367" y="423100"/>
            <a:ext cx="10974900" cy="1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 i="1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rPr>
              <a:t>“la mente non è un vaso da riempire</a:t>
            </a:r>
            <a:br>
              <a:rPr lang="it-IT" sz="4000" i="1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it-IT" sz="4000" i="1">
                <a:solidFill>
                  <a:srgbClr val="2175D9"/>
                </a:solidFill>
                <a:latin typeface="Tahoma"/>
                <a:ea typeface="Tahoma"/>
                <a:cs typeface="Tahoma"/>
                <a:sym typeface="Tahoma"/>
              </a:rPr>
              <a:t>ma un fuoco da accendere”</a:t>
            </a:r>
            <a:endParaRPr sz="4000" i="1">
              <a:solidFill>
                <a:srgbClr val="2175D9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0F194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007" name="Google Shape;8007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3200" y="1161150"/>
            <a:ext cx="8028226" cy="5352150"/>
          </a:xfrm>
          <a:prstGeom prst="rect">
            <a:avLst/>
          </a:prstGeom>
          <a:noFill/>
          <a:ln>
            <a:noFill/>
          </a:ln>
        </p:spPr>
      </p:pic>
      <p:sp>
        <p:nvSpPr>
          <p:cNvPr id="8008" name="Google Shape;8008;p109"/>
          <p:cNvSpPr txBox="1"/>
          <p:nvPr/>
        </p:nvSpPr>
        <p:spPr>
          <a:xfrm>
            <a:off x="852142" y="5524400"/>
            <a:ext cx="10974900" cy="1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>
                <a:solidFill>
                  <a:srgbClr val="0F1941"/>
                </a:solidFill>
                <a:latin typeface="Tahoma"/>
                <a:ea typeface="Tahoma"/>
                <a:cs typeface="Tahoma"/>
                <a:sym typeface="Tahoma"/>
              </a:rPr>
              <a:t>Plutarco</a:t>
            </a:r>
            <a:endParaRPr sz="4000">
              <a:solidFill>
                <a:srgbClr val="2175D9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r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0F194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6" name="Google Shape;7636;p92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106668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ahoma"/>
              <a:buNone/>
            </a:pPr>
            <a:r>
              <a:rPr lang="it-IT"/>
              <a:t>il mercato del lavoro di oggi e di domani</a:t>
            </a:r>
            <a:br>
              <a:rPr lang="it-IT"/>
            </a:br>
            <a:r>
              <a:rPr lang="it-IT">
                <a:solidFill>
                  <a:schemeClr val="dk2"/>
                </a:solidFill>
              </a:rPr>
              <a:t>uno scenario in trasformazione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637" name="Google Shape;7637;p92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© Randstad</a:t>
            </a:r>
            <a:endParaRPr/>
          </a:p>
        </p:txBody>
      </p:sp>
      <p:sp>
        <p:nvSpPr>
          <p:cNvPr id="7638" name="Google Shape;7638;p92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it-IT"/>
              <a:t>2</a:t>
            </a:fld>
            <a:endParaRPr/>
          </a:p>
        </p:txBody>
      </p:sp>
      <p:sp>
        <p:nvSpPr>
          <p:cNvPr id="7639" name="Google Shape;7639;p92"/>
          <p:cNvSpPr txBox="1"/>
          <p:nvPr/>
        </p:nvSpPr>
        <p:spPr>
          <a:xfrm>
            <a:off x="1304925" y="6381750"/>
            <a:ext cx="10197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rgbClr val="2175D9"/>
                </a:solidFill>
                <a:latin typeface="Tahoma"/>
                <a:ea typeface="Tahoma"/>
                <a:cs typeface="Tahoma"/>
                <a:sym typeface="Tahoma"/>
              </a:rPr>
              <a:t>C3 confidential</a:t>
            </a:r>
            <a:endParaRPr sz="1000" b="0" i="0" u="none" strike="noStrike" cap="none">
              <a:solidFill>
                <a:srgbClr val="2175D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640" name="Google Shape;7640;p92" descr="C:\Users\valentina.gatto\Desktop\Career\Active ageing\DotsArrowRight_illustration_UseBackgroundYellow_RGB.png"/>
          <p:cNvPicPr preferRelativeResize="0"/>
          <p:nvPr/>
        </p:nvPicPr>
        <p:blipFill rotWithShape="1">
          <a:blip r:embed="rId3">
            <a:alphaModFix/>
          </a:blip>
          <a:srcRect t="51913" r="53766" b="24044"/>
          <a:stretch/>
        </p:blipFill>
        <p:spPr>
          <a:xfrm>
            <a:off x="1" y="4298577"/>
            <a:ext cx="2047984" cy="710042"/>
          </a:xfrm>
          <a:prstGeom prst="rect">
            <a:avLst/>
          </a:prstGeom>
          <a:noFill/>
          <a:ln>
            <a:noFill/>
          </a:ln>
        </p:spPr>
      </p:pic>
      <p:sp>
        <p:nvSpPr>
          <p:cNvPr id="7641" name="Google Shape;7641;p92"/>
          <p:cNvSpPr txBox="1"/>
          <p:nvPr/>
        </p:nvSpPr>
        <p:spPr>
          <a:xfrm>
            <a:off x="824024" y="2224191"/>
            <a:ext cx="11157769" cy="63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i macro </a:t>
            </a:r>
            <a:r>
              <a:rPr lang="it-IT" sz="2400" b="1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fenomeni</a:t>
            </a:r>
            <a:r>
              <a:rPr lang="it-IT" sz="24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 in atto che impattano sulle </a:t>
            </a:r>
            <a:r>
              <a:rPr lang="it-IT" sz="2400" b="1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strategie HR</a:t>
            </a:r>
            <a:r>
              <a:rPr lang="it-IT" sz="24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endParaRPr sz="2400" b="0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642" name="Google Shape;7642;p92" descr="C:\Users\valentina.gatto\Desktop\Career\Active ageing\DotsArrowRight_illustration_UseBackgroundYellow_RGB.png"/>
          <p:cNvPicPr preferRelativeResize="0"/>
          <p:nvPr/>
        </p:nvPicPr>
        <p:blipFill rotWithShape="1">
          <a:blip r:embed="rId3">
            <a:alphaModFix/>
          </a:blip>
          <a:srcRect t="29328" r="50000" b="47938"/>
          <a:stretch/>
        </p:blipFill>
        <p:spPr>
          <a:xfrm>
            <a:off x="0" y="3366397"/>
            <a:ext cx="2214852" cy="67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3" name="Google Shape;7643;p92" descr="C:\Users\valentina.gatto\Desktop\Career\Active ageing\DotsArrowRight_illustration_UseBackgroundYellow_RGB.png"/>
          <p:cNvPicPr preferRelativeResize="0"/>
          <p:nvPr/>
        </p:nvPicPr>
        <p:blipFill rotWithShape="1">
          <a:blip r:embed="rId3">
            <a:alphaModFix/>
          </a:blip>
          <a:srcRect t="74882" r="53541" b="1"/>
          <a:stretch/>
        </p:blipFill>
        <p:spPr>
          <a:xfrm>
            <a:off x="-11875" y="5233854"/>
            <a:ext cx="2058004" cy="741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4" name="Google Shape;7644;p92" descr="C:\Users\valentina.gatto\Desktop\Career\Active ageing\DotsArrowRight_illustration_UseBackgroundYellow_RGB.png"/>
          <p:cNvPicPr preferRelativeResize="0"/>
          <p:nvPr/>
        </p:nvPicPr>
        <p:blipFill rotWithShape="1">
          <a:blip r:embed="rId3">
            <a:alphaModFix/>
          </a:blip>
          <a:srcRect l="18819" t="4915" r="67067" b="71512"/>
          <a:stretch/>
        </p:blipFill>
        <p:spPr>
          <a:xfrm>
            <a:off x="849463" y="3318604"/>
            <a:ext cx="625213" cy="696159"/>
          </a:xfrm>
          <a:prstGeom prst="rect">
            <a:avLst/>
          </a:prstGeom>
          <a:noFill/>
          <a:ln>
            <a:noFill/>
          </a:ln>
        </p:spPr>
      </p:pic>
      <p:sp>
        <p:nvSpPr>
          <p:cNvPr id="7645" name="Google Shape;7645;p92"/>
          <p:cNvSpPr txBox="1"/>
          <p:nvPr/>
        </p:nvSpPr>
        <p:spPr>
          <a:xfrm>
            <a:off x="2148227" y="3405387"/>
            <a:ext cx="8668438" cy="616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V.U.C.A. </a:t>
            </a:r>
            <a:r>
              <a:rPr lang="it-IT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(</a:t>
            </a:r>
            <a:r>
              <a:rPr lang="it-IT" sz="2400">
                <a:solidFill>
                  <a:schemeClr val="accent3"/>
                </a:solidFill>
                <a:latin typeface="Tahoma"/>
                <a:ea typeface="Tahoma"/>
                <a:cs typeface="Tahoma"/>
                <a:sym typeface="Tahoma"/>
              </a:rPr>
              <a:t>Volatility</a:t>
            </a:r>
            <a:r>
              <a:rPr lang="it-IT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</a:t>
            </a:r>
            <a:r>
              <a:rPr lang="it-IT" sz="2400">
                <a:solidFill>
                  <a:schemeClr val="accent3"/>
                </a:solidFill>
                <a:latin typeface="Tahoma"/>
                <a:ea typeface="Tahoma"/>
                <a:cs typeface="Tahoma"/>
                <a:sym typeface="Tahoma"/>
              </a:rPr>
              <a:t> Uncertainty</a:t>
            </a:r>
            <a:r>
              <a:rPr lang="it-IT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</a:t>
            </a:r>
            <a:r>
              <a:rPr lang="it-IT" sz="2400">
                <a:solidFill>
                  <a:schemeClr val="accent3"/>
                </a:solidFill>
                <a:latin typeface="Tahoma"/>
                <a:ea typeface="Tahoma"/>
                <a:cs typeface="Tahoma"/>
                <a:sym typeface="Tahoma"/>
              </a:rPr>
              <a:t> Complexity</a:t>
            </a:r>
            <a:r>
              <a:rPr lang="it-IT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</a:t>
            </a:r>
            <a:r>
              <a:rPr lang="it-IT" sz="2400">
                <a:solidFill>
                  <a:schemeClr val="accent3"/>
                </a:solidFill>
                <a:latin typeface="Tahoma"/>
                <a:ea typeface="Tahoma"/>
                <a:cs typeface="Tahoma"/>
                <a:sym typeface="Tahoma"/>
              </a:rPr>
              <a:t> Ambiguity</a:t>
            </a:r>
            <a:r>
              <a:rPr lang="it-IT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)</a:t>
            </a:r>
            <a:endParaRPr sz="2400" b="0" i="0" u="none" strike="noStrike" cap="none">
              <a:solidFill>
                <a:schemeClr val="accent4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646" name="Google Shape;7646;p92"/>
          <p:cNvSpPr txBox="1"/>
          <p:nvPr/>
        </p:nvSpPr>
        <p:spPr>
          <a:xfrm>
            <a:off x="3476452" y="4363561"/>
            <a:ext cx="6483927" cy="580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Integrazione tra fattori </a:t>
            </a:r>
            <a:r>
              <a:rPr lang="it-IT" sz="2400" b="1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tecnologici</a:t>
            </a:r>
            <a:r>
              <a:rPr lang="it-IT" sz="2400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it-IT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</a:t>
            </a:r>
            <a:r>
              <a:rPr lang="it-IT" sz="2400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it-IT" sz="2400" b="1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umani</a:t>
            </a:r>
            <a:endParaRPr sz="24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647" name="Google Shape;7647;p92"/>
          <p:cNvSpPr txBox="1"/>
          <p:nvPr/>
        </p:nvSpPr>
        <p:spPr>
          <a:xfrm>
            <a:off x="2790857" y="5339392"/>
            <a:ext cx="8864329" cy="612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Da programmazione ad </a:t>
            </a:r>
            <a:r>
              <a:rPr lang="it-IT" sz="2400" b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agilità</a:t>
            </a:r>
            <a:endParaRPr sz="2400" b="0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648" name="Google Shape;7648;p92" descr="C:\Users\valentina.gatto\Desktop\Career\Active ageing\DotsArrowRight_illustration_UseBackgroundYellow_RGB.png"/>
          <p:cNvPicPr preferRelativeResize="0"/>
          <p:nvPr/>
        </p:nvPicPr>
        <p:blipFill rotWithShape="1">
          <a:blip r:embed="rId3">
            <a:alphaModFix/>
          </a:blip>
          <a:srcRect l="50226" t="74882" r="32314" b="1"/>
          <a:stretch/>
        </p:blipFill>
        <p:spPr>
          <a:xfrm>
            <a:off x="1983503" y="5233854"/>
            <a:ext cx="773340" cy="741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9" name="Google Shape;7649;p92" descr="C:\Users\valentina.gatto\Desktop\Career\Active ageing\DotsArrowRight_illustration_UseBackgroundYellow_RGB.png"/>
          <p:cNvPicPr preferRelativeResize="0"/>
          <p:nvPr/>
        </p:nvPicPr>
        <p:blipFill rotWithShape="1">
          <a:blip r:embed="rId3">
            <a:alphaModFix/>
          </a:blip>
          <a:srcRect l="53268" t="51913" r="19672" b="24044"/>
          <a:stretch/>
        </p:blipFill>
        <p:spPr>
          <a:xfrm>
            <a:off x="2168807" y="4298577"/>
            <a:ext cx="1198607" cy="710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3" name="Google Shape;8013;p110"/>
          <p:cNvSpPr txBox="1">
            <a:spLocks noGrp="1"/>
          </p:cNvSpPr>
          <p:nvPr>
            <p:ph type="ftr" idx="4294967295"/>
          </p:nvPr>
        </p:nvSpPr>
        <p:spPr>
          <a:xfrm>
            <a:off x="7134225" y="6356350"/>
            <a:ext cx="50577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© Randstad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4" name="Google Shape;8014;p110"/>
          <p:cNvSpPr txBox="1">
            <a:spLocks noGrp="1"/>
          </p:cNvSpPr>
          <p:nvPr>
            <p:ph type="sldNum" idx="4294967295"/>
          </p:nvPr>
        </p:nvSpPr>
        <p:spPr>
          <a:xfrm>
            <a:off x="11934825" y="6356350"/>
            <a:ext cx="2571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4" name="Google Shape;7654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203200"/>
            <a:ext cx="4838700" cy="6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7655" name="Google Shape;7655;p93"/>
          <p:cNvSpPr txBox="1"/>
          <p:nvPr/>
        </p:nvSpPr>
        <p:spPr>
          <a:xfrm>
            <a:off x="5577400" y="804367"/>
            <a:ext cx="5877300" cy="36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“</a:t>
            </a:r>
            <a:r>
              <a:rPr lang="it-IT" sz="3200" i="1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chiedersi se un </a:t>
            </a:r>
            <a:r>
              <a:rPr lang="it-IT" sz="3200" i="1">
                <a:solidFill>
                  <a:srgbClr val="6BA5B4"/>
                </a:solidFill>
                <a:latin typeface="Tahoma"/>
                <a:ea typeface="Tahoma"/>
                <a:cs typeface="Tahoma"/>
                <a:sym typeface="Tahoma"/>
              </a:rPr>
              <a:t>computer</a:t>
            </a:r>
            <a:r>
              <a:rPr lang="it-IT" sz="3200" i="1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it-IT" sz="3200" i="1">
                <a:solidFill>
                  <a:srgbClr val="6BA5B4"/>
                </a:solidFill>
                <a:latin typeface="Tahoma"/>
                <a:ea typeface="Tahoma"/>
                <a:cs typeface="Tahoma"/>
                <a:sym typeface="Tahoma"/>
              </a:rPr>
              <a:t>possa pensare</a:t>
            </a:r>
            <a:r>
              <a:rPr lang="it-IT" sz="3200" i="1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 non è più interessante del chiedersi se un </a:t>
            </a:r>
            <a:r>
              <a:rPr lang="it-IT" sz="3200" i="1">
                <a:solidFill>
                  <a:srgbClr val="6BA5B4"/>
                </a:solidFill>
                <a:latin typeface="Tahoma"/>
                <a:ea typeface="Tahoma"/>
                <a:cs typeface="Tahoma"/>
                <a:sym typeface="Tahoma"/>
              </a:rPr>
              <a:t>sottomarino</a:t>
            </a:r>
            <a:r>
              <a:rPr lang="it-IT" sz="3200" i="1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it-IT" sz="3200" i="1">
                <a:solidFill>
                  <a:srgbClr val="6BA5B4"/>
                </a:solidFill>
                <a:latin typeface="Tahoma"/>
                <a:ea typeface="Tahoma"/>
                <a:cs typeface="Tahoma"/>
                <a:sym typeface="Tahoma"/>
              </a:rPr>
              <a:t>possa nuotare</a:t>
            </a:r>
            <a:r>
              <a:rPr lang="it-IT" sz="3200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”</a:t>
            </a:r>
            <a:endParaRPr sz="3200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Edsger Dijkstra, 1984, informatico olandese, pioniere nel settore IA.</a:t>
            </a:r>
            <a:endParaRPr sz="3200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0" name="Google Shape;7660;p94"/>
          <p:cNvSpPr/>
          <p:nvPr/>
        </p:nvSpPr>
        <p:spPr>
          <a:xfrm rot="5400000" flipH="1">
            <a:off x="2625983" y="2376715"/>
            <a:ext cx="3453646" cy="3453646"/>
          </a:xfrm>
          <a:prstGeom prst="blockArc">
            <a:avLst>
              <a:gd name="adj1" fmla="val 10817455"/>
              <a:gd name="adj2" fmla="val 16190004"/>
              <a:gd name="adj3" fmla="val 25673"/>
            </a:avLst>
          </a:prstGeom>
          <a:solidFill>
            <a:schemeClr val="accent1"/>
          </a:solidFill>
          <a:ln w="25400" cap="flat" cmpd="sng">
            <a:solidFill>
              <a:srgbClr val="1855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1" name="Google Shape;7661;p94"/>
          <p:cNvSpPr/>
          <p:nvPr/>
        </p:nvSpPr>
        <p:spPr>
          <a:xfrm rot="10800000" flipH="1">
            <a:off x="813667" y="4091663"/>
            <a:ext cx="1783908" cy="1777589"/>
          </a:xfrm>
          <a:prstGeom prst="corner">
            <a:avLst>
              <a:gd name="adj1" fmla="val 3769"/>
              <a:gd name="adj2" fmla="val 3579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2" name="Google Shape;7662;p94"/>
          <p:cNvSpPr/>
          <p:nvPr/>
        </p:nvSpPr>
        <p:spPr>
          <a:xfrm>
            <a:off x="813667" y="2268588"/>
            <a:ext cx="1783908" cy="1777589"/>
          </a:xfrm>
          <a:prstGeom prst="corner">
            <a:avLst>
              <a:gd name="adj1" fmla="val 3769"/>
              <a:gd name="adj2" fmla="val 3579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3" name="Google Shape;7663;p94"/>
          <p:cNvSpPr/>
          <p:nvPr/>
        </p:nvSpPr>
        <p:spPr>
          <a:xfrm>
            <a:off x="2524451" y="2261838"/>
            <a:ext cx="3555178" cy="3555178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chemeClr val="dk1"/>
          </a:solidFill>
          <a:ln w="25400" cap="flat" cmpd="sng">
            <a:solidFill>
              <a:srgbClr val="0A12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4" name="Google Shape;7664;p94"/>
          <p:cNvSpPr/>
          <p:nvPr/>
        </p:nvSpPr>
        <p:spPr>
          <a:xfrm rot="-5400000">
            <a:off x="2524451" y="2376715"/>
            <a:ext cx="3453646" cy="3453646"/>
          </a:xfrm>
          <a:prstGeom prst="blockArc">
            <a:avLst>
              <a:gd name="adj1" fmla="val 10817455"/>
              <a:gd name="adj2" fmla="val 16190004"/>
              <a:gd name="adj3" fmla="val 25673"/>
            </a:avLst>
          </a:prstGeom>
          <a:solidFill>
            <a:schemeClr val="accent1"/>
          </a:solidFill>
          <a:ln w="25400" cap="flat" cmpd="sng">
            <a:solidFill>
              <a:srgbClr val="1855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5" name="Google Shape;7665;p94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106668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ahoma"/>
              <a:buNone/>
            </a:pPr>
            <a:r>
              <a:rPr lang="it-IT"/>
              <a:t>uno scenario in trasformazione</a:t>
            </a:r>
            <a:br>
              <a:rPr lang="it-IT"/>
            </a:br>
            <a:r>
              <a:rPr lang="it-IT">
                <a:solidFill>
                  <a:schemeClr val="dk2"/>
                </a:solidFill>
              </a:rPr>
              <a:t>integrazione tra variabili tecnologiche e umane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666" name="Google Shape;7666;p94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© Randstad</a:t>
            </a:r>
            <a:endParaRPr/>
          </a:p>
        </p:txBody>
      </p:sp>
      <p:sp>
        <p:nvSpPr>
          <p:cNvPr id="7667" name="Google Shape;7667;p94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it-IT"/>
              <a:t>4</a:t>
            </a:fld>
            <a:endParaRPr/>
          </a:p>
        </p:txBody>
      </p:sp>
      <p:sp>
        <p:nvSpPr>
          <p:cNvPr id="7668" name="Google Shape;7668;p94"/>
          <p:cNvSpPr txBox="1"/>
          <p:nvPr/>
        </p:nvSpPr>
        <p:spPr>
          <a:xfrm>
            <a:off x="1304925" y="6381750"/>
            <a:ext cx="10197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rgbClr val="2175D9"/>
                </a:solidFill>
                <a:latin typeface="Tahoma"/>
                <a:ea typeface="Tahoma"/>
                <a:cs typeface="Tahoma"/>
                <a:sym typeface="Tahoma"/>
              </a:rPr>
              <a:t>C3 confidential</a:t>
            </a:r>
            <a:endParaRPr sz="1000" b="0" i="0" u="none" strike="noStrike" cap="none">
              <a:solidFill>
                <a:srgbClr val="2175D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669" name="Google Shape;7669;p94"/>
          <p:cNvSpPr txBox="1"/>
          <p:nvPr/>
        </p:nvSpPr>
        <p:spPr>
          <a:xfrm>
            <a:off x="6581807" y="2047216"/>
            <a:ext cx="5265818" cy="1423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600" b="1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rPr>
              <a:t>La competitività delle aziende si gioca:</a:t>
            </a:r>
            <a:endParaRPr sz="1600" b="1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⮚"/>
            </a:pPr>
            <a:r>
              <a:rPr lang="it-IT" sz="1600" b="0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Capacità di </a:t>
            </a:r>
            <a:r>
              <a:rPr lang="it-IT" sz="1600" b="1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innovare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⮚"/>
            </a:pPr>
            <a:r>
              <a:rPr lang="it-IT" sz="1600" b="1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Sperimentare</a:t>
            </a:r>
            <a:r>
              <a:rPr lang="it-IT" sz="1600" b="0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 nuove strade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⮚"/>
            </a:pPr>
            <a:r>
              <a:rPr lang="it-IT" sz="1600" b="1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Gestire</a:t>
            </a:r>
            <a:r>
              <a:rPr lang="it-IT" sz="16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it-IT" sz="1600" b="0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i fallimenti</a:t>
            </a:r>
            <a:endParaRPr sz="1600" b="1" i="0" u="none" strike="noStrike" cap="none">
              <a:solidFill>
                <a:srgbClr val="00457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⮚"/>
            </a:pPr>
            <a:r>
              <a:rPr lang="it-IT" sz="1600" b="1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Adeguare </a:t>
            </a:r>
            <a:r>
              <a:rPr lang="it-IT" sz="16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it-IT" sz="1600" b="0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la cultura imprenditoriale e manageriale</a:t>
            </a:r>
            <a:endParaRPr sz="1600" b="0" i="0" u="none" strike="noStrike" cap="none">
              <a:solidFill>
                <a:srgbClr val="00457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00457E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670" name="Google Shape;7670;p94"/>
          <p:cNvSpPr txBox="1"/>
          <p:nvPr/>
        </p:nvSpPr>
        <p:spPr>
          <a:xfrm>
            <a:off x="6581807" y="3694284"/>
            <a:ext cx="4143000" cy="116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600" b="1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rPr>
              <a:t>Nuove categorie di rischi da gestire</a:t>
            </a:r>
            <a:r>
              <a:rPr lang="it-IT" sz="1600" b="1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: </a:t>
            </a:r>
            <a:endParaRPr sz="1600" b="1" i="0" u="none" strike="noStrike" cap="none">
              <a:solidFill>
                <a:srgbClr val="00457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⮚"/>
            </a:pPr>
            <a:r>
              <a:rPr lang="it-IT" sz="1600" b="1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Cyber attack</a:t>
            </a:r>
            <a:endParaRPr sz="1600" b="1" i="0" u="none" strike="noStrike" cap="none">
              <a:solidFill>
                <a:srgbClr val="00457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⮚"/>
            </a:pPr>
            <a:r>
              <a:rPr lang="it-IT" sz="1600" b="1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Data breach</a:t>
            </a:r>
            <a:endParaRPr sz="1600" b="1" i="0" u="none" strike="noStrike" cap="none">
              <a:solidFill>
                <a:srgbClr val="00457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⮚"/>
            </a:pPr>
            <a:r>
              <a:rPr lang="it-IT" sz="1600" b="1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Virus</a:t>
            </a:r>
            <a:endParaRPr sz="1600" b="1" i="0" u="none" strike="noStrike" cap="none">
              <a:solidFill>
                <a:srgbClr val="00457E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671" name="Google Shape;7671;p94"/>
          <p:cNvSpPr txBox="1"/>
          <p:nvPr/>
        </p:nvSpPr>
        <p:spPr>
          <a:xfrm>
            <a:off x="6581807" y="5017599"/>
            <a:ext cx="4785434" cy="1181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rPr>
              <a:t>Cosa cambia?</a:t>
            </a:r>
            <a:endParaRPr sz="1600" b="1" i="0" u="none" strike="noStrike" cap="none">
              <a:solidFill>
                <a:srgbClr val="00457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⮚"/>
            </a:pPr>
            <a:r>
              <a:rPr lang="it-IT" sz="1600" b="0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Il </a:t>
            </a:r>
            <a:r>
              <a:rPr lang="it-IT" sz="1600" b="1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mindset</a:t>
            </a:r>
            <a:r>
              <a:rPr lang="it-IT" sz="16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it-IT" sz="1600" b="0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legato al modo di lavorare</a:t>
            </a:r>
            <a:endParaRPr sz="1600" b="0" i="0" u="none" strike="noStrike" cap="none">
              <a:solidFill>
                <a:srgbClr val="00457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⮚"/>
            </a:pPr>
            <a:r>
              <a:rPr lang="it-IT" sz="1600" b="0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Le </a:t>
            </a:r>
            <a:r>
              <a:rPr lang="it-IT" sz="1600" b="1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competenze </a:t>
            </a:r>
            <a:r>
              <a:rPr lang="it-IT" sz="1600" b="0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necessarie e profili adeguati</a:t>
            </a: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⮚"/>
            </a:pPr>
            <a:r>
              <a:rPr lang="it-IT" sz="1600" b="0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Previsione sui </a:t>
            </a:r>
            <a:r>
              <a:rPr lang="it-IT" sz="1600" b="1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lavori del futuro</a:t>
            </a:r>
            <a:endParaRPr sz="1600" b="1" i="0" u="none" strike="noStrike" cap="none">
              <a:solidFill>
                <a:srgbClr val="00457E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672" name="Google Shape;7672;p94"/>
          <p:cNvSpPr/>
          <p:nvPr/>
        </p:nvSpPr>
        <p:spPr>
          <a:xfrm>
            <a:off x="3238812" y="2673649"/>
            <a:ext cx="2126457" cy="170395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DADEE1"/>
                </a:solidFill>
                <a:latin typeface="Tahoma"/>
              </a:rPr>
              <a:t>trasformazione digitale</a:t>
            </a:r>
          </a:p>
        </p:txBody>
      </p:sp>
      <p:sp>
        <p:nvSpPr>
          <p:cNvPr id="7673" name="Google Shape;7673;p94"/>
          <p:cNvSpPr/>
          <p:nvPr/>
        </p:nvSpPr>
        <p:spPr>
          <a:xfrm rot="3026937">
            <a:off x="3004964" y="4252770"/>
            <a:ext cx="1491242" cy="79355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DADEE1"/>
                </a:solidFill>
                <a:latin typeface="Tahoma"/>
              </a:rPr>
              <a:t>talent</a:t>
            </a:r>
            <a:br>
              <a:rPr b="0" i="0">
                <a:ln>
                  <a:noFill/>
                </a:ln>
                <a:solidFill>
                  <a:srgbClr val="DADEE1"/>
                </a:solidFill>
                <a:latin typeface="Tahoma"/>
              </a:rPr>
            </a:br>
            <a:r>
              <a:rPr b="0" i="0">
                <a:ln>
                  <a:noFill/>
                </a:ln>
                <a:solidFill>
                  <a:srgbClr val="DADEE1"/>
                </a:solidFill>
                <a:latin typeface="Tahoma"/>
              </a:rPr>
              <a:t>scarcity</a:t>
            </a:r>
          </a:p>
        </p:txBody>
      </p:sp>
      <p:sp>
        <p:nvSpPr>
          <p:cNvPr id="7674" name="Google Shape;7674;p94"/>
          <p:cNvSpPr/>
          <p:nvPr/>
        </p:nvSpPr>
        <p:spPr>
          <a:xfrm rot="-2701417">
            <a:off x="4175366" y="4264989"/>
            <a:ext cx="1491242" cy="79355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DADEE1"/>
                </a:solidFill>
                <a:latin typeface="Tahoma"/>
              </a:rPr>
              <a:t>ageing</a:t>
            </a:r>
            <a:br>
              <a:rPr b="0" i="0">
                <a:ln>
                  <a:noFill/>
                </a:ln>
                <a:solidFill>
                  <a:srgbClr val="DADEE1"/>
                </a:solidFill>
                <a:latin typeface="Tahoma"/>
              </a:rPr>
            </a:br>
            <a:r>
              <a:rPr b="0" i="0">
                <a:ln>
                  <a:noFill/>
                </a:ln>
                <a:solidFill>
                  <a:srgbClr val="DADEE1"/>
                </a:solidFill>
                <a:latin typeface="Tahoma"/>
              </a:rPr>
              <a:t>workforce</a:t>
            </a:r>
          </a:p>
        </p:txBody>
      </p:sp>
      <p:sp>
        <p:nvSpPr>
          <p:cNvPr id="7675" name="Google Shape;7675;p94"/>
          <p:cNvSpPr/>
          <p:nvPr/>
        </p:nvSpPr>
        <p:spPr>
          <a:xfrm>
            <a:off x="972311" y="2284988"/>
            <a:ext cx="186838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FFC000"/>
                </a:solidFill>
                <a:latin typeface="Tahoma"/>
                <a:ea typeface="Tahoma"/>
                <a:cs typeface="Tahoma"/>
                <a:sym typeface="Tahoma"/>
              </a:rPr>
              <a:t>variabili</a:t>
            </a:r>
            <a:br>
              <a:rPr lang="it-IT" sz="1400" b="1" i="0" u="none" strike="noStrike" cap="none">
                <a:solidFill>
                  <a:srgbClr val="FFC000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it-IT" sz="1400" b="1" i="0" u="none" strike="noStrike" cap="none">
                <a:solidFill>
                  <a:srgbClr val="FFC000"/>
                </a:solidFill>
                <a:latin typeface="Tahoma"/>
                <a:ea typeface="Tahoma"/>
                <a:cs typeface="Tahoma"/>
                <a:sym typeface="Tahoma"/>
              </a:rPr>
              <a:t>tecnologiche</a:t>
            </a:r>
            <a:endParaRPr sz="1400" b="1" i="0" u="none" strike="noStrike" cap="none">
              <a:solidFill>
                <a:srgbClr val="FFC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676" name="Google Shape;7676;p94"/>
          <p:cNvSpPr/>
          <p:nvPr/>
        </p:nvSpPr>
        <p:spPr>
          <a:xfrm>
            <a:off x="972311" y="5352356"/>
            <a:ext cx="186838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variabili</a:t>
            </a:r>
            <a:br>
              <a:rPr lang="it-IT" sz="1400" b="1" i="0" u="none" strike="noStrike" cap="none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it-IT" sz="1400" b="1" i="0" u="none" strike="noStrike" cap="none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umane</a:t>
            </a:r>
            <a:endParaRPr/>
          </a:p>
        </p:txBody>
      </p:sp>
      <p:sp>
        <p:nvSpPr>
          <p:cNvPr id="7677" name="Google Shape;7677;p94"/>
          <p:cNvSpPr/>
          <p:nvPr/>
        </p:nvSpPr>
        <p:spPr>
          <a:xfrm rot="-2700000">
            <a:off x="963530" y="3199355"/>
            <a:ext cx="745940" cy="732854"/>
          </a:xfrm>
          <a:custGeom>
            <a:avLst/>
            <a:gdLst/>
            <a:ahLst/>
            <a:cxnLst/>
            <a:rect l="l" t="t" r="r" b="b"/>
            <a:pathLst>
              <a:path w="951" h="933" extrusionOk="0">
                <a:moveTo>
                  <a:pt x="951" y="464"/>
                </a:moveTo>
                <a:cubicBezTo>
                  <a:pt x="951" y="464"/>
                  <a:pt x="951" y="464"/>
                  <a:pt x="951" y="464"/>
                </a:cubicBezTo>
                <a:cubicBezTo>
                  <a:pt x="951" y="499"/>
                  <a:pt x="936" y="531"/>
                  <a:pt x="914" y="553"/>
                </a:cubicBezTo>
                <a:cubicBezTo>
                  <a:pt x="914" y="553"/>
                  <a:pt x="914" y="553"/>
                  <a:pt x="914" y="553"/>
                </a:cubicBezTo>
                <a:cubicBezTo>
                  <a:pt x="560" y="886"/>
                  <a:pt x="560" y="886"/>
                  <a:pt x="560" y="886"/>
                </a:cubicBezTo>
                <a:cubicBezTo>
                  <a:pt x="511" y="933"/>
                  <a:pt x="433" y="930"/>
                  <a:pt x="386" y="881"/>
                </a:cubicBezTo>
                <a:cubicBezTo>
                  <a:pt x="340" y="832"/>
                  <a:pt x="342" y="756"/>
                  <a:pt x="391" y="709"/>
                </a:cubicBezTo>
                <a:cubicBezTo>
                  <a:pt x="519" y="588"/>
                  <a:pt x="519" y="588"/>
                  <a:pt x="519" y="588"/>
                </a:cubicBezTo>
                <a:cubicBezTo>
                  <a:pt x="123" y="588"/>
                  <a:pt x="123" y="588"/>
                  <a:pt x="123" y="588"/>
                </a:cubicBezTo>
                <a:cubicBezTo>
                  <a:pt x="55" y="588"/>
                  <a:pt x="0" y="533"/>
                  <a:pt x="0" y="466"/>
                </a:cubicBezTo>
                <a:cubicBezTo>
                  <a:pt x="0" y="398"/>
                  <a:pt x="55" y="343"/>
                  <a:pt x="123" y="343"/>
                </a:cubicBezTo>
                <a:cubicBezTo>
                  <a:pt x="527" y="343"/>
                  <a:pt x="527" y="343"/>
                  <a:pt x="527" y="343"/>
                </a:cubicBezTo>
                <a:cubicBezTo>
                  <a:pt x="392" y="210"/>
                  <a:pt x="392" y="210"/>
                  <a:pt x="392" y="210"/>
                </a:cubicBezTo>
                <a:cubicBezTo>
                  <a:pt x="343" y="163"/>
                  <a:pt x="343" y="85"/>
                  <a:pt x="390" y="37"/>
                </a:cubicBezTo>
                <a:cubicBezTo>
                  <a:pt x="414" y="12"/>
                  <a:pt x="445" y="0"/>
                  <a:pt x="477" y="0"/>
                </a:cubicBezTo>
                <a:cubicBezTo>
                  <a:pt x="508" y="0"/>
                  <a:pt x="539" y="11"/>
                  <a:pt x="563" y="35"/>
                </a:cubicBezTo>
                <a:cubicBezTo>
                  <a:pt x="914" y="377"/>
                  <a:pt x="914" y="377"/>
                  <a:pt x="914" y="377"/>
                </a:cubicBezTo>
                <a:cubicBezTo>
                  <a:pt x="914" y="377"/>
                  <a:pt x="914" y="377"/>
                  <a:pt x="914" y="377"/>
                </a:cubicBezTo>
                <a:cubicBezTo>
                  <a:pt x="936" y="399"/>
                  <a:pt x="951" y="430"/>
                  <a:pt x="951" y="46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678" name="Google Shape;7678;p94"/>
          <p:cNvSpPr/>
          <p:nvPr/>
        </p:nvSpPr>
        <p:spPr>
          <a:xfrm rot="2700000">
            <a:off x="963530" y="4233145"/>
            <a:ext cx="745940" cy="732854"/>
          </a:xfrm>
          <a:custGeom>
            <a:avLst/>
            <a:gdLst/>
            <a:ahLst/>
            <a:cxnLst/>
            <a:rect l="l" t="t" r="r" b="b"/>
            <a:pathLst>
              <a:path w="951" h="933" extrusionOk="0">
                <a:moveTo>
                  <a:pt x="951" y="464"/>
                </a:moveTo>
                <a:cubicBezTo>
                  <a:pt x="951" y="464"/>
                  <a:pt x="951" y="464"/>
                  <a:pt x="951" y="464"/>
                </a:cubicBezTo>
                <a:cubicBezTo>
                  <a:pt x="951" y="499"/>
                  <a:pt x="936" y="531"/>
                  <a:pt x="914" y="553"/>
                </a:cubicBezTo>
                <a:cubicBezTo>
                  <a:pt x="914" y="553"/>
                  <a:pt x="914" y="553"/>
                  <a:pt x="914" y="553"/>
                </a:cubicBezTo>
                <a:cubicBezTo>
                  <a:pt x="560" y="886"/>
                  <a:pt x="560" y="886"/>
                  <a:pt x="560" y="886"/>
                </a:cubicBezTo>
                <a:cubicBezTo>
                  <a:pt x="511" y="933"/>
                  <a:pt x="433" y="930"/>
                  <a:pt x="386" y="881"/>
                </a:cubicBezTo>
                <a:cubicBezTo>
                  <a:pt x="340" y="832"/>
                  <a:pt x="342" y="756"/>
                  <a:pt x="391" y="709"/>
                </a:cubicBezTo>
                <a:cubicBezTo>
                  <a:pt x="519" y="588"/>
                  <a:pt x="519" y="588"/>
                  <a:pt x="519" y="588"/>
                </a:cubicBezTo>
                <a:cubicBezTo>
                  <a:pt x="123" y="588"/>
                  <a:pt x="123" y="588"/>
                  <a:pt x="123" y="588"/>
                </a:cubicBezTo>
                <a:cubicBezTo>
                  <a:pt x="55" y="588"/>
                  <a:pt x="0" y="533"/>
                  <a:pt x="0" y="466"/>
                </a:cubicBezTo>
                <a:cubicBezTo>
                  <a:pt x="0" y="398"/>
                  <a:pt x="55" y="343"/>
                  <a:pt x="123" y="343"/>
                </a:cubicBezTo>
                <a:cubicBezTo>
                  <a:pt x="527" y="343"/>
                  <a:pt x="527" y="343"/>
                  <a:pt x="527" y="343"/>
                </a:cubicBezTo>
                <a:cubicBezTo>
                  <a:pt x="392" y="210"/>
                  <a:pt x="392" y="210"/>
                  <a:pt x="392" y="210"/>
                </a:cubicBezTo>
                <a:cubicBezTo>
                  <a:pt x="343" y="163"/>
                  <a:pt x="343" y="85"/>
                  <a:pt x="390" y="37"/>
                </a:cubicBezTo>
                <a:cubicBezTo>
                  <a:pt x="414" y="12"/>
                  <a:pt x="445" y="0"/>
                  <a:pt x="477" y="0"/>
                </a:cubicBezTo>
                <a:cubicBezTo>
                  <a:pt x="508" y="0"/>
                  <a:pt x="539" y="11"/>
                  <a:pt x="563" y="35"/>
                </a:cubicBezTo>
                <a:cubicBezTo>
                  <a:pt x="914" y="377"/>
                  <a:pt x="914" y="377"/>
                  <a:pt x="914" y="377"/>
                </a:cubicBezTo>
                <a:cubicBezTo>
                  <a:pt x="914" y="377"/>
                  <a:pt x="914" y="377"/>
                  <a:pt x="914" y="377"/>
                </a:cubicBezTo>
                <a:cubicBezTo>
                  <a:pt x="936" y="399"/>
                  <a:pt x="951" y="430"/>
                  <a:pt x="951" y="46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3" name="Google Shape;7683;p95"/>
          <p:cNvSpPr/>
          <p:nvPr/>
        </p:nvSpPr>
        <p:spPr>
          <a:xfrm rot="5400000" flipH="1">
            <a:off x="2625983" y="2376715"/>
            <a:ext cx="3453646" cy="3453646"/>
          </a:xfrm>
          <a:prstGeom prst="blockArc">
            <a:avLst>
              <a:gd name="adj1" fmla="val 10817455"/>
              <a:gd name="adj2" fmla="val 16190004"/>
              <a:gd name="adj3" fmla="val 25673"/>
            </a:avLst>
          </a:prstGeom>
          <a:solidFill>
            <a:schemeClr val="accent1"/>
          </a:solidFill>
          <a:ln w="25400" cap="flat" cmpd="sng">
            <a:solidFill>
              <a:srgbClr val="1855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4" name="Google Shape;7684;p95"/>
          <p:cNvSpPr/>
          <p:nvPr/>
        </p:nvSpPr>
        <p:spPr>
          <a:xfrm rot="10800000" flipH="1">
            <a:off x="813667" y="4091663"/>
            <a:ext cx="1783908" cy="1777589"/>
          </a:xfrm>
          <a:prstGeom prst="corner">
            <a:avLst>
              <a:gd name="adj1" fmla="val 3769"/>
              <a:gd name="adj2" fmla="val 3579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5" name="Google Shape;7685;p95"/>
          <p:cNvSpPr/>
          <p:nvPr/>
        </p:nvSpPr>
        <p:spPr>
          <a:xfrm>
            <a:off x="2524451" y="2261838"/>
            <a:ext cx="3555178" cy="3555178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chemeClr val="dk1"/>
          </a:solidFill>
          <a:ln w="25400" cap="flat" cmpd="sng">
            <a:solidFill>
              <a:srgbClr val="0A12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6" name="Google Shape;7686;p95"/>
          <p:cNvSpPr/>
          <p:nvPr/>
        </p:nvSpPr>
        <p:spPr>
          <a:xfrm rot="-5400000">
            <a:off x="2524451" y="2376715"/>
            <a:ext cx="3453646" cy="3453646"/>
          </a:xfrm>
          <a:prstGeom prst="blockArc">
            <a:avLst>
              <a:gd name="adj1" fmla="val 10817455"/>
              <a:gd name="adj2" fmla="val 16190004"/>
              <a:gd name="adj3" fmla="val 25673"/>
            </a:avLst>
          </a:prstGeom>
          <a:solidFill>
            <a:schemeClr val="accent1"/>
          </a:solidFill>
          <a:ln w="25400" cap="flat" cmpd="sng">
            <a:solidFill>
              <a:srgbClr val="1855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7" name="Google Shape;7687;p95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106668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ahoma"/>
              <a:buNone/>
            </a:pPr>
            <a:r>
              <a:rPr lang="it-IT"/>
              <a:t>uno scenario in trasformazione</a:t>
            </a:r>
            <a:br>
              <a:rPr lang="it-IT"/>
            </a:br>
            <a:r>
              <a:rPr lang="it-IT">
                <a:solidFill>
                  <a:schemeClr val="dk2"/>
                </a:solidFill>
              </a:rPr>
              <a:t>integrazione tra variabili tecnologiche e umane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688" name="Google Shape;7688;p95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© Randstad</a:t>
            </a:r>
            <a:endParaRPr/>
          </a:p>
        </p:txBody>
      </p:sp>
      <p:sp>
        <p:nvSpPr>
          <p:cNvPr id="7689" name="Google Shape;7689;p95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it-IT"/>
              <a:t>5</a:t>
            </a:fld>
            <a:endParaRPr/>
          </a:p>
        </p:txBody>
      </p:sp>
      <p:sp>
        <p:nvSpPr>
          <p:cNvPr id="7690" name="Google Shape;7690;p95"/>
          <p:cNvSpPr txBox="1"/>
          <p:nvPr/>
        </p:nvSpPr>
        <p:spPr>
          <a:xfrm>
            <a:off x="1304925" y="6381750"/>
            <a:ext cx="10197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rgbClr val="2175D9"/>
                </a:solidFill>
                <a:latin typeface="Tahoma"/>
                <a:ea typeface="Tahoma"/>
                <a:cs typeface="Tahoma"/>
                <a:sym typeface="Tahoma"/>
              </a:rPr>
              <a:t>C3 confidential</a:t>
            </a:r>
            <a:endParaRPr sz="1000" b="0" i="0" u="none" strike="noStrike" cap="none">
              <a:solidFill>
                <a:srgbClr val="2175D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691" name="Google Shape;7691;p95"/>
          <p:cNvSpPr txBox="1"/>
          <p:nvPr/>
        </p:nvSpPr>
        <p:spPr>
          <a:xfrm>
            <a:off x="6581807" y="2605341"/>
            <a:ext cx="5265818" cy="30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rPr>
              <a:t>Skills mismatch:</a:t>
            </a:r>
            <a:endParaRPr sz="1600" b="1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1600" b="0" i="0" u="none" strike="noStrike" cap="none">
              <a:solidFill>
                <a:srgbClr val="00457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⮚"/>
            </a:pPr>
            <a:r>
              <a:rPr lang="it-IT" sz="1600" b="0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Mondo dell’</a:t>
            </a:r>
            <a:r>
              <a:rPr lang="it-IT" sz="1600" b="1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Istruzione</a:t>
            </a:r>
            <a:r>
              <a:rPr lang="it-IT" sz="1600" b="0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 deve organizzarsi</a:t>
            </a:r>
            <a:endParaRPr/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1600" b="0" i="0" u="none" strike="noStrike" cap="none">
              <a:solidFill>
                <a:srgbClr val="00457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⮚"/>
            </a:pPr>
            <a:r>
              <a:rPr lang="it-IT" sz="1600" b="1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Aziende</a:t>
            </a:r>
            <a:r>
              <a:rPr lang="it-IT" sz="1600" b="0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 devono investire in:</a:t>
            </a:r>
            <a:endParaRPr/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1600" b="0" i="0" u="none" strike="noStrike" cap="none">
              <a:solidFill>
                <a:srgbClr val="00457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085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it-IT" sz="1600" b="1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Employer branding</a:t>
            </a:r>
            <a:r>
              <a:rPr lang="it-IT" sz="1600" b="0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;</a:t>
            </a:r>
            <a:endParaRPr sz="1600" b="0" i="0" u="none" strike="noStrike" cap="none">
              <a:solidFill>
                <a:srgbClr val="00457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085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00457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085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it-IT" sz="1600" b="1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Talent acquisition</a:t>
            </a:r>
            <a:r>
              <a:rPr lang="it-IT" sz="1600" b="0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;</a:t>
            </a:r>
            <a:endParaRPr sz="1600" b="0" i="0" u="none" strike="noStrike" cap="none">
              <a:solidFill>
                <a:srgbClr val="00457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085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00457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085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it-IT" sz="1600" b="0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Talent </a:t>
            </a:r>
            <a:r>
              <a:rPr lang="it-IT" sz="1600" b="1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retention</a:t>
            </a:r>
            <a:r>
              <a:rPr lang="it-IT" sz="1600" b="0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;</a:t>
            </a:r>
            <a:endParaRPr sz="1600" b="0" i="0" u="none" strike="noStrike" cap="none">
              <a:solidFill>
                <a:srgbClr val="00457E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692" name="Google Shape;7692;p95"/>
          <p:cNvSpPr/>
          <p:nvPr/>
        </p:nvSpPr>
        <p:spPr>
          <a:xfrm rot="3026937">
            <a:off x="3004964" y="4252770"/>
            <a:ext cx="1491242" cy="79355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DADEE1"/>
                </a:solidFill>
                <a:latin typeface="Tahoma"/>
              </a:rPr>
              <a:t>talent</a:t>
            </a:r>
            <a:br>
              <a:rPr b="0" i="0">
                <a:ln>
                  <a:noFill/>
                </a:ln>
                <a:solidFill>
                  <a:srgbClr val="DADEE1"/>
                </a:solidFill>
                <a:latin typeface="Tahoma"/>
              </a:rPr>
            </a:br>
            <a:r>
              <a:rPr b="0" i="0">
                <a:ln>
                  <a:noFill/>
                </a:ln>
                <a:solidFill>
                  <a:srgbClr val="DADEE1"/>
                </a:solidFill>
                <a:latin typeface="Tahoma"/>
              </a:rPr>
              <a:t>scarcity</a:t>
            </a:r>
          </a:p>
        </p:txBody>
      </p:sp>
      <p:sp>
        <p:nvSpPr>
          <p:cNvPr id="7693" name="Google Shape;7693;p95"/>
          <p:cNvSpPr/>
          <p:nvPr/>
        </p:nvSpPr>
        <p:spPr>
          <a:xfrm>
            <a:off x="972311" y="5352356"/>
            <a:ext cx="186838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variabili</a:t>
            </a:r>
            <a:br>
              <a:rPr lang="it-IT" sz="1400" b="1" i="0" u="none" strike="noStrike" cap="none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it-IT" sz="1400" b="1" i="0" u="none" strike="noStrike" cap="none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umane</a:t>
            </a:r>
            <a:endParaRPr/>
          </a:p>
        </p:txBody>
      </p:sp>
      <p:sp>
        <p:nvSpPr>
          <p:cNvPr id="7694" name="Google Shape;7694;p95"/>
          <p:cNvSpPr/>
          <p:nvPr/>
        </p:nvSpPr>
        <p:spPr>
          <a:xfrm rot="2700000">
            <a:off x="963530" y="4233145"/>
            <a:ext cx="745940" cy="732854"/>
          </a:xfrm>
          <a:custGeom>
            <a:avLst/>
            <a:gdLst/>
            <a:ahLst/>
            <a:cxnLst/>
            <a:rect l="l" t="t" r="r" b="b"/>
            <a:pathLst>
              <a:path w="951" h="933" extrusionOk="0">
                <a:moveTo>
                  <a:pt x="951" y="464"/>
                </a:moveTo>
                <a:cubicBezTo>
                  <a:pt x="951" y="464"/>
                  <a:pt x="951" y="464"/>
                  <a:pt x="951" y="464"/>
                </a:cubicBezTo>
                <a:cubicBezTo>
                  <a:pt x="951" y="499"/>
                  <a:pt x="936" y="531"/>
                  <a:pt x="914" y="553"/>
                </a:cubicBezTo>
                <a:cubicBezTo>
                  <a:pt x="914" y="553"/>
                  <a:pt x="914" y="553"/>
                  <a:pt x="914" y="553"/>
                </a:cubicBezTo>
                <a:cubicBezTo>
                  <a:pt x="560" y="886"/>
                  <a:pt x="560" y="886"/>
                  <a:pt x="560" y="886"/>
                </a:cubicBezTo>
                <a:cubicBezTo>
                  <a:pt x="511" y="933"/>
                  <a:pt x="433" y="930"/>
                  <a:pt x="386" y="881"/>
                </a:cubicBezTo>
                <a:cubicBezTo>
                  <a:pt x="340" y="832"/>
                  <a:pt x="342" y="756"/>
                  <a:pt x="391" y="709"/>
                </a:cubicBezTo>
                <a:cubicBezTo>
                  <a:pt x="519" y="588"/>
                  <a:pt x="519" y="588"/>
                  <a:pt x="519" y="588"/>
                </a:cubicBezTo>
                <a:cubicBezTo>
                  <a:pt x="123" y="588"/>
                  <a:pt x="123" y="588"/>
                  <a:pt x="123" y="588"/>
                </a:cubicBezTo>
                <a:cubicBezTo>
                  <a:pt x="55" y="588"/>
                  <a:pt x="0" y="533"/>
                  <a:pt x="0" y="466"/>
                </a:cubicBezTo>
                <a:cubicBezTo>
                  <a:pt x="0" y="398"/>
                  <a:pt x="55" y="343"/>
                  <a:pt x="123" y="343"/>
                </a:cubicBezTo>
                <a:cubicBezTo>
                  <a:pt x="527" y="343"/>
                  <a:pt x="527" y="343"/>
                  <a:pt x="527" y="343"/>
                </a:cubicBezTo>
                <a:cubicBezTo>
                  <a:pt x="392" y="210"/>
                  <a:pt x="392" y="210"/>
                  <a:pt x="392" y="210"/>
                </a:cubicBezTo>
                <a:cubicBezTo>
                  <a:pt x="343" y="163"/>
                  <a:pt x="343" y="85"/>
                  <a:pt x="390" y="37"/>
                </a:cubicBezTo>
                <a:cubicBezTo>
                  <a:pt x="414" y="12"/>
                  <a:pt x="445" y="0"/>
                  <a:pt x="477" y="0"/>
                </a:cubicBezTo>
                <a:cubicBezTo>
                  <a:pt x="508" y="0"/>
                  <a:pt x="539" y="11"/>
                  <a:pt x="563" y="35"/>
                </a:cubicBezTo>
                <a:cubicBezTo>
                  <a:pt x="914" y="377"/>
                  <a:pt x="914" y="377"/>
                  <a:pt x="914" y="377"/>
                </a:cubicBezTo>
                <a:cubicBezTo>
                  <a:pt x="914" y="377"/>
                  <a:pt x="914" y="377"/>
                  <a:pt x="914" y="377"/>
                </a:cubicBezTo>
                <a:cubicBezTo>
                  <a:pt x="936" y="399"/>
                  <a:pt x="951" y="430"/>
                  <a:pt x="951" y="46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9" name="Google Shape;7699;p96"/>
          <p:cNvSpPr/>
          <p:nvPr/>
        </p:nvSpPr>
        <p:spPr>
          <a:xfrm rot="5400000" flipH="1">
            <a:off x="2625983" y="2376715"/>
            <a:ext cx="3453646" cy="3453646"/>
          </a:xfrm>
          <a:prstGeom prst="blockArc">
            <a:avLst>
              <a:gd name="adj1" fmla="val 10817455"/>
              <a:gd name="adj2" fmla="val 16190004"/>
              <a:gd name="adj3" fmla="val 25673"/>
            </a:avLst>
          </a:prstGeom>
          <a:solidFill>
            <a:schemeClr val="accent1"/>
          </a:solidFill>
          <a:ln w="25400" cap="flat" cmpd="sng">
            <a:solidFill>
              <a:srgbClr val="1855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0" name="Google Shape;7700;p96"/>
          <p:cNvSpPr/>
          <p:nvPr/>
        </p:nvSpPr>
        <p:spPr>
          <a:xfrm rot="10800000" flipH="1">
            <a:off x="813667" y="4091663"/>
            <a:ext cx="1783908" cy="1777589"/>
          </a:xfrm>
          <a:prstGeom prst="corner">
            <a:avLst>
              <a:gd name="adj1" fmla="val 3769"/>
              <a:gd name="adj2" fmla="val 3579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1" name="Google Shape;7701;p96"/>
          <p:cNvSpPr/>
          <p:nvPr/>
        </p:nvSpPr>
        <p:spPr>
          <a:xfrm>
            <a:off x="2524451" y="2261838"/>
            <a:ext cx="3555178" cy="3555178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chemeClr val="dk1"/>
          </a:solidFill>
          <a:ln w="25400" cap="flat" cmpd="sng">
            <a:solidFill>
              <a:srgbClr val="0A12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2" name="Google Shape;7702;p96"/>
          <p:cNvSpPr/>
          <p:nvPr/>
        </p:nvSpPr>
        <p:spPr>
          <a:xfrm rot="-5400000">
            <a:off x="2524451" y="2376715"/>
            <a:ext cx="3453646" cy="3453646"/>
          </a:xfrm>
          <a:prstGeom prst="blockArc">
            <a:avLst>
              <a:gd name="adj1" fmla="val 10817455"/>
              <a:gd name="adj2" fmla="val 16190004"/>
              <a:gd name="adj3" fmla="val 25673"/>
            </a:avLst>
          </a:prstGeom>
          <a:solidFill>
            <a:schemeClr val="accent1"/>
          </a:solidFill>
          <a:ln w="25400" cap="flat" cmpd="sng">
            <a:solidFill>
              <a:srgbClr val="1855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3" name="Google Shape;7703;p96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106668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ahoma"/>
              <a:buNone/>
            </a:pPr>
            <a:r>
              <a:rPr lang="it-IT"/>
              <a:t>uno scenario in trasformazione</a:t>
            </a:r>
            <a:br>
              <a:rPr lang="it-IT"/>
            </a:br>
            <a:r>
              <a:rPr lang="it-IT">
                <a:solidFill>
                  <a:schemeClr val="dk2"/>
                </a:solidFill>
              </a:rPr>
              <a:t>integrazione tra variabili tecnologiche e umane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704" name="Google Shape;7704;p96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© Randstad</a:t>
            </a:r>
            <a:endParaRPr/>
          </a:p>
        </p:txBody>
      </p:sp>
      <p:sp>
        <p:nvSpPr>
          <p:cNvPr id="7705" name="Google Shape;7705;p96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it-IT"/>
              <a:t>6</a:t>
            </a:fld>
            <a:endParaRPr/>
          </a:p>
        </p:txBody>
      </p:sp>
      <p:sp>
        <p:nvSpPr>
          <p:cNvPr id="7706" name="Google Shape;7706;p96"/>
          <p:cNvSpPr txBox="1"/>
          <p:nvPr/>
        </p:nvSpPr>
        <p:spPr>
          <a:xfrm>
            <a:off x="1304925" y="6381750"/>
            <a:ext cx="10197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rgbClr val="2175D9"/>
                </a:solidFill>
                <a:latin typeface="Tahoma"/>
                <a:ea typeface="Tahoma"/>
                <a:cs typeface="Tahoma"/>
                <a:sym typeface="Tahoma"/>
              </a:rPr>
              <a:t>C3 confidential</a:t>
            </a:r>
            <a:endParaRPr sz="1000" b="0" i="0" u="none" strike="noStrike" cap="none">
              <a:solidFill>
                <a:srgbClr val="2175D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707" name="Google Shape;7707;p96"/>
          <p:cNvSpPr txBox="1"/>
          <p:nvPr/>
        </p:nvSpPr>
        <p:spPr>
          <a:xfrm>
            <a:off x="6581807" y="2427216"/>
            <a:ext cx="4034733" cy="1806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rPr>
              <a:t>Right now right here 4 generations: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it-IT" sz="1600" b="1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Baby boomers </a:t>
            </a:r>
            <a:r>
              <a:rPr lang="it-IT" sz="1600" b="0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(1950-1969)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it-IT" sz="1600" b="1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Generation X </a:t>
            </a:r>
            <a:r>
              <a:rPr lang="it-IT" sz="1600" b="0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(1970-1981)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it-IT" sz="1600" b="1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Millenials</a:t>
            </a:r>
            <a:r>
              <a:rPr lang="it-IT" sz="1600" b="0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 (1982-2000)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it-IT" sz="1600" b="1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Generation Z</a:t>
            </a:r>
            <a:endParaRPr sz="1600" b="0" i="0" u="none" strike="noStrike" cap="none">
              <a:solidFill>
                <a:srgbClr val="00457E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708" name="Google Shape;7708;p96"/>
          <p:cNvSpPr txBox="1"/>
          <p:nvPr/>
        </p:nvSpPr>
        <p:spPr>
          <a:xfrm>
            <a:off x="6581807" y="4566349"/>
            <a:ext cx="4785434" cy="1181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rPr>
              <a:t>Le variabili su cui investire: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⮚"/>
            </a:pPr>
            <a:r>
              <a:rPr lang="it-IT" sz="1600" b="1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Motivazione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⮚"/>
            </a:pPr>
            <a:r>
              <a:rPr lang="it-IT" sz="1600" b="1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Reskilling</a:t>
            </a:r>
            <a:endParaRPr sz="1600" b="1" i="0" u="none" strike="noStrike" cap="none">
              <a:solidFill>
                <a:srgbClr val="00457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⮚"/>
            </a:pPr>
            <a:r>
              <a:rPr lang="it-IT" sz="1600" b="1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Worklife balance</a:t>
            </a:r>
            <a:endParaRPr/>
          </a:p>
        </p:txBody>
      </p:sp>
      <p:sp>
        <p:nvSpPr>
          <p:cNvPr id="7709" name="Google Shape;7709;p96"/>
          <p:cNvSpPr/>
          <p:nvPr/>
        </p:nvSpPr>
        <p:spPr>
          <a:xfrm rot="-2701417">
            <a:off x="4175366" y="4264989"/>
            <a:ext cx="1491242" cy="79355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DADEE1"/>
                </a:solidFill>
                <a:latin typeface="Tahoma"/>
              </a:rPr>
              <a:t>ageing</a:t>
            </a:r>
            <a:br>
              <a:rPr b="0" i="0">
                <a:ln>
                  <a:noFill/>
                </a:ln>
                <a:solidFill>
                  <a:srgbClr val="DADEE1"/>
                </a:solidFill>
                <a:latin typeface="Tahoma"/>
              </a:rPr>
            </a:br>
            <a:r>
              <a:rPr b="0" i="0">
                <a:ln>
                  <a:noFill/>
                </a:ln>
                <a:solidFill>
                  <a:srgbClr val="DADEE1"/>
                </a:solidFill>
                <a:latin typeface="Tahoma"/>
              </a:rPr>
              <a:t>workforce</a:t>
            </a:r>
          </a:p>
        </p:txBody>
      </p:sp>
      <p:sp>
        <p:nvSpPr>
          <p:cNvPr id="7710" name="Google Shape;7710;p96"/>
          <p:cNvSpPr/>
          <p:nvPr/>
        </p:nvSpPr>
        <p:spPr>
          <a:xfrm>
            <a:off x="972311" y="5352356"/>
            <a:ext cx="186838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variabili</a:t>
            </a:r>
            <a:br>
              <a:rPr lang="it-IT" sz="1400" b="1" i="0" u="none" strike="noStrike" cap="none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it-IT" sz="1400" b="1" i="0" u="none" strike="noStrike" cap="none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umane</a:t>
            </a:r>
            <a:endParaRPr/>
          </a:p>
        </p:txBody>
      </p:sp>
      <p:sp>
        <p:nvSpPr>
          <p:cNvPr id="7711" name="Google Shape;7711;p96"/>
          <p:cNvSpPr/>
          <p:nvPr/>
        </p:nvSpPr>
        <p:spPr>
          <a:xfrm rot="2700000">
            <a:off x="963530" y="4233145"/>
            <a:ext cx="745940" cy="732854"/>
          </a:xfrm>
          <a:custGeom>
            <a:avLst/>
            <a:gdLst/>
            <a:ahLst/>
            <a:cxnLst/>
            <a:rect l="l" t="t" r="r" b="b"/>
            <a:pathLst>
              <a:path w="951" h="933" extrusionOk="0">
                <a:moveTo>
                  <a:pt x="951" y="464"/>
                </a:moveTo>
                <a:cubicBezTo>
                  <a:pt x="951" y="464"/>
                  <a:pt x="951" y="464"/>
                  <a:pt x="951" y="464"/>
                </a:cubicBezTo>
                <a:cubicBezTo>
                  <a:pt x="951" y="499"/>
                  <a:pt x="936" y="531"/>
                  <a:pt x="914" y="553"/>
                </a:cubicBezTo>
                <a:cubicBezTo>
                  <a:pt x="914" y="553"/>
                  <a:pt x="914" y="553"/>
                  <a:pt x="914" y="553"/>
                </a:cubicBezTo>
                <a:cubicBezTo>
                  <a:pt x="560" y="886"/>
                  <a:pt x="560" y="886"/>
                  <a:pt x="560" y="886"/>
                </a:cubicBezTo>
                <a:cubicBezTo>
                  <a:pt x="511" y="933"/>
                  <a:pt x="433" y="930"/>
                  <a:pt x="386" y="881"/>
                </a:cubicBezTo>
                <a:cubicBezTo>
                  <a:pt x="340" y="832"/>
                  <a:pt x="342" y="756"/>
                  <a:pt x="391" y="709"/>
                </a:cubicBezTo>
                <a:cubicBezTo>
                  <a:pt x="519" y="588"/>
                  <a:pt x="519" y="588"/>
                  <a:pt x="519" y="588"/>
                </a:cubicBezTo>
                <a:cubicBezTo>
                  <a:pt x="123" y="588"/>
                  <a:pt x="123" y="588"/>
                  <a:pt x="123" y="588"/>
                </a:cubicBezTo>
                <a:cubicBezTo>
                  <a:pt x="55" y="588"/>
                  <a:pt x="0" y="533"/>
                  <a:pt x="0" y="466"/>
                </a:cubicBezTo>
                <a:cubicBezTo>
                  <a:pt x="0" y="398"/>
                  <a:pt x="55" y="343"/>
                  <a:pt x="123" y="343"/>
                </a:cubicBezTo>
                <a:cubicBezTo>
                  <a:pt x="527" y="343"/>
                  <a:pt x="527" y="343"/>
                  <a:pt x="527" y="343"/>
                </a:cubicBezTo>
                <a:cubicBezTo>
                  <a:pt x="392" y="210"/>
                  <a:pt x="392" y="210"/>
                  <a:pt x="392" y="210"/>
                </a:cubicBezTo>
                <a:cubicBezTo>
                  <a:pt x="343" y="163"/>
                  <a:pt x="343" y="85"/>
                  <a:pt x="390" y="37"/>
                </a:cubicBezTo>
                <a:cubicBezTo>
                  <a:pt x="414" y="12"/>
                  <a:pt x="445" y="0"/>
                  <a:pt x="477" y="0"/>
                </a:cubicBezTo>
                <a:cubicBezTo>
                  <a:pt x="508" y="0"/>
                  <a:pt x="539" y="11"/>
                  <a:pt x="563" y="35"/>
                </a:cubicBezTo>
                <a:cubicBezTo>
                  <a:pt x="914" y="377"/>
                  <a:pt x="914" y="377"/>
                  <a:pt x="914" y="377"/>
                </a:cubicBezTo>
                <a:cubicBezTo>
                  <a:pt x="914" y="377"/>
                  <a:pt x="914" y="377"/>
                  <a:pt x="914" y="377"/>
                </a:cubicBezTo>
                <a:cubicBezTo>
                  <a:pt x="936" y="399"/>
                  <a:pt x="951" y="430"/>
                  <a:pt x="951" y="46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6" name="Google Shape;7716;p97" descr="C:\Users\valentina.gatto\Desktop\Career\Active ageing\Globe_illustration_UseBackgroundNavy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2929" y="1944400"/>
            <a:ext cx="6503699" cy="4335799"/>
          </a:xfrm>
          <a:prstGeom prst="rect">
            <a:avLst/>
          </a:prstGeom>
          <a:noFill/>
          <a:ln>
            <a:noFill/>
          </a:ln>
        </p:spPr>
      </p:pic>
      <p:sp>
        <p:nvSpPr>
          <p:cNvPr id="7717" name="Google Shape;7717;p97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106668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ahoma"/>
              <a:buNone/>
            </a:pPr>
            <a:r>
              <a:rPr lang="it-IT"/>
              <a:t>uno scenario in trasformazione</a:t>
            </a:r>
            <a:br>
              <a:rPr lang="it-IT"/>
            </a:br>
            <a:r>
              <a:rPr lang="it-IT">
                <a:solidFill>
                  <a:schemeClr val="dk2"/>
                </a:solidFill>
              </a:rPr>
              <a:t>active workforce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718" name="Google Shape;7718;p97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© Randstad</a:t>
            </a:r>
            <a:endParaRPr/>
          </a:p>
        </p:txBody>
      </p:sp>
      <p:sp>
        <p:nvSpPr>
          <p:cNvPr id="7719" name="Google Shape;7719;p97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it-IT"/>
              <a:t>7</a:t>
            </a:fld>
            <a:endParaRPr/>
          </a:p>
        </p:txBody>
      </p:sp>
      <p:sp>
        <p:nvSpPr>
          <p:cNvPr id="7720" name="Google Shape;7720;p97"/>
          <p:cNvSpPr txBox="1"/>
          <p:nvPr/>
        </p:nvSpPr>
        <p:spPr>
          <a:xfrm>
            <a:off x="1304925" y="6381750"/>
            <a:ext cx="10197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rgbClr val="2175D9"/>
                </a:solidFill>
                <a:latin typeface="Tahoma"/>
                <a:ea typeface="Tahoma"/>
                <a:cs typeface="Tahoma"/>
                <a:sym typeface="Tahoma"/>
              </a:rPr>
              <a:t>C3 confidential</a:t>
            </a:r>
            <a:endParaRPr sz="1000" b="0" i="0" u="none" strike="noStrike" cap="none">
              <a:solidFill>
                <a:srgbClr val="2175D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721" name="Google Shape;7721;p97"/>
          <p:cNvSpPr/>
          <p:nvPr/>
        </p:nvSpPr>
        <p:spPr>
          <a:xfrm>
            <a:off x="762600" y="1998347"/>
            <a:ext cx="4912643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G7 countries employment rate by age group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% in same age group, Q3 2019 or latest available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722" name="Google Shape;7722;p97"/>
          <p:cNvPicPr preferRelativeResize="0"/>
          <p:nvPr/>
        </p:nvPicPr>
        <p:blipFill rotWithShape="1">
          <a:blip r:embed="rId4">
            <a:alphaModFix/>
          </a:blip>
          <a:srcRect r="70211"/>
          <a:stretch/>
        </p:blipFill>
        <p:spPr>
          <a:xfrm>
            <a:off x="922637" y="5657008"/>
            <a:ext cx="1378238" cy="25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3" name="Google Shape;7723;p97"/>
          <p:cNvPicPr preferRelativeResize="0"/>
          <p:nvPr/>
        </p:nvPicPr>
        <p:blipFill rotWithShape="1">
          <a:blip r:embed="rId4">
            <a:alphaModFix/>
          </a:blip>
          <a:srcRect l="34876" r="35544"/>
          <a:stretch/>
        </p:blipFill>
        <p:spPr>
          <a:xfrm>
            <a:off x="2502597" y="5657008"/>
            <a:ext cx="1368521" cy="25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4" name="Google Shape;7724;p97"/>
          <p:cNvPicPr preferRelativeResize="0"/>
          <p:nvPr/>
        </p:nvPicPr>
        <p:blipFill rotWithShape="1">
          <a:blip r:embed="rId4">
            <a:alphaModFix/>
          </a:blip>
          <a:srcRect l="70914"/>
          <a:stretch/>
        </p:blipFill>
        <p:spPr>
          <a:xfrm>
            <a:off x="4072840" y="5657008"/>
            <a:ext cx="1345727" cy="2582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25" name="Google Shape;7725;p97"/>
          <p:cNvGrpSpPr/>
          <p:nvPr/>
        </p:nvGrpSpPr>
        <p:grpSpPr>
          <a:xfrm>
            <a:off x="5906425" y="1323398"/>
            <a:ext cx="4900119" cy="4593117"/>
            <a:chOff x="5906425" y="1522178"/>
            <a:chExt cx="4900119" cy="4593117"/>
          </a:xfrm>
        </p:grpSpPr>
        <p:pic>
          <p:nvPicPr>
            <p:cNvPr id="7726" name="Google Shape;7726;p97"/>
            <p:cNvPicPr preferRelativeResize="0"/>
            <p:nvPr/>
          </p:nvPicPr>
          <p:blipFill rotWithShape="1">
            <a:blip r:embed="rId5">
              <a:alphaModFix/>
            </a:blip>
            <a:srcRect l="4093" r="6412"/>
            <a:stretch/>
          </p:blipFill>
          <p:spPr>
            <a:xfrm>
              <a:off x="6182139" y="1629414"/>
              <a:ext cx="4624405" cy="44303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27" name="Google Shape;7727;p97"/>
            <p:cNvSpPr/>
            <p:nvPr/>
          </p:nvSpPr>
          <p:spPr>
            <a:xfrm>
              <a:off x="6383069" y="5403834"/>
              <a:ext cx="146846" cy="14684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8" name="Google Shape;7728;p97"/>
            <p:cNvSpPr/>
            <p:nvPr/>
          </p:nvSpPr>
          <p:spPr>
            <a:xfrm>
              <a:off x="6987509" y="4817398"/>
              <a:ext cx="146846" cy="146846"/>
            </a:xfrm>
            <a:prstGeom prst="ellipse">
              <a:avLst/>
            </a:prstGeom>
            <a:solidFill>
              <a:srgbClr val="9900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9" name="Google Shape;7729;p97"/>
            <p:cNvSpPr/>
            <p:nvPr/>
          </p:nvSpPr>
          <p:spPr>
            <a:xfrm>
              <a:off x="7595610" y="4159030"/>
              <a:ext cx="146846" cy="14684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0" name="Google Shape;7730;p97"/>
            <p:cNvSpPr/>
            <p:nvPr/>
          </p:nvSpPr>
          <p:spPr>
            <a:xfrm>
              <a:off x="8203579" y="3902999"/>
              <a:ext cx="146846" cy="14684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1" name="Google Shape;7731;p97"/>
            <p:cNvSpPr/>
            <p:nvPr/>
          </p:nvSpPr>
          <p:spPr>
            <a:xfrm>
              <a:off x="8780904" y="3829576"/>
              <a:ext cx="146846" cy="14684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2" name="Google Shape;7732;p97"/>
            <p:cNvSpPr/>
            <p:nvPr/>
          </p:nvSpPr>
          <p:spPr>
            <a:xfrm>
              <a:off x="9356019" y="3724665"/>
              <a:ext cx="146846" cy="146846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3" name="Google Shape;7733;p97"/>
            <p:cNvSpPr/>
            <p:nvPr/>
          </p:nvSpPr>
          <p:spPr>
            <a:xfrm>
              <a:off x="9917340" y="3651242"/>
              <a:ext cx="146846" cy="14684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4" name="Google Shape;7734;p97"/>
            <p:cNvSpPr/>
            <p:nvPr/>
          </p:nvSpPr>
          <p:spPr>
            <a:xfrm>
              <a:off x="10460246" y="3372045"/>
              <a:ext cx="146846" cy="14684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5" name="Google Shape;7735;p97"/>
            <p:cNvSpPr/>
            <p:nvPr/>
          </p:nvSpPr>
          <p:spPr>
            <a:xfrm rot="2700000">
              <a:off x="6397971" y="2700912"/>
              <a:ext cx="117043" cy="117043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6" name="Google Shape;7736;p97"/>
            <p:cNvSpPr/>
            <p:nvPr/>
          </p:nvSpPr>
          <p:spPr>
            <a:xfrm rot="2700000">
              <a:off x="7002411" y="2127297"/>
              <a:ext cx="117043" cy="117043"/>
            </a:xfrm>
            <a:prstGeom prst="rect">
              <a:avLst/>
            </a:prstGeom>
            <a:solidFill>
              <a:srgbClr val="9900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7" name="Google Shape;7737;p97"/>
            <p:cNvSpPr/>
            <p:nvPr/>
          </p:nvSpPr>
          <p:spPr>
            <a:xfrm rot="2700000">
              <a:off x="7610512" y="2266763"/>
              <a:ext cx="117043" cy="11704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8" name="Google Shape;7738;p97"/>
            <p:cNvSpPr/>
            <p:nvPr/>
          </p:nvSpPr>
          <p:spPr>
            <a:xfrm rot="2700000">
              <a:off x="8218481" y="1873296"/>
              <a:ext cx="117043" cy="11704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9" name="Google Shape;7739;p97"/>
            <p:cNvSpPr/>
            <p:nvPr/>
          </p:nvSpPr>
          <p:spPr>
            <a:xfrm rot="2700000">
              <a:off x="8795806" y="1902696"/>
              <a:ext cx="117043" cy="11704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0" name="Google Shape;7740;p97"/>
            <p:cNvSpPr/>
            <p:nvPr/>
          </p:nvSpPr>
          <p:spPr>
            <a:xfrm rot="2700000">
              <a:off x="9370921" y="1936564"/>
              <a:ext cx="117043" cy="117043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1" name="Google Shape;7741;p97"/>
            <p:cNvSpPr/>
            <p:nvPr/>
          </p:nvSpPr>
          <p:spPr>
            <a:xfrm rot="2700000">
              <a:off x="9932242" y="2210059"/>
              <a:ext cx="117043" cy="11704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2" name="Google Shape;7742;p97"/>
            <p:cNvSpPr/>
            <p:nvPr/>
          </p:nvSpPr>
          <p:spPr>
            <a:xfrm rot="2700000">
              <a:off x="10475148" y="2019326"/>
              <a:ext cx="117043" cy="11704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3" name="Google Shape;7743;p97"/>
            <p:cNvSpPr/>
            <p:nvPr/>
          </p:nvSpPr>
          <p:spPr>
            <a:xfrm rot="-2700000">
              <a:off x="6993225" y="3618240"/>
              <a:ext cx="135415" cy="135415"/>
            </a:xfrm>
            <a:prstGeom prst="plus">
              <a:avLst>
                <a:gd name="adj" fmla="val 40976"/>
              </a:avLst>
            </a:prstGeom>
            <a:solidFill>
              <a:srgbClr val="9900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4" name="Google Shape;7744;p97"/>
            <p:cNvSpPr/>
            <p:nvPr/>
          </p:nvSpPr>
          <p:spPr>
            <a:xfrm rot="-2700000">
              <a:off x="6388785" y="3526702"/>
              <a:ext cx="135415" cy="135415"/>
            </a:xfrm>
            <a:prstGeom prst="plus">
              <a:avLst>
                <a:gd name="adj" fmla="val 40976"/>
              </a:avLst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5" name="Google Shape;7745;p97"/>
            <p:cNvSpPr/>
            <p:nvPr/>
          </p:nvSpPr>
          <p:spPr>
            <a:xfrm rot="-2700000">
              <a:off x="7601326" y="3130138"/>
              <a:ext cx="135415" cy="135415"/>
            </a:xfrm>
            <a:prstGeom prst="plus">
              <a:avLst>
                <a:gd name="adj" fmla="val 4097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6" name="Google Shape;7746;p97"/>
            <p:cNvSpPr/>
            <p:nvPr/>
          </p:nvSpPr>
          <p:spPr>
            <a:xfrm rot="-2700000">
              <a:off x="8209295" y="2376760"/>
              <a:ext cx="135415" cy="135415"/>
            </a:xfrm>
            <a:prstGeom prst="plus">
              <a:avLst>
                <a:gd name="adj" fmla="val 40976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7" name="Google Shape;7747;p97"/>
            <p:cNvSpPr/>
            <p:nvPr/>
          </p:nvSpPr>
          <p:spPr>
            <a:xfrm rot="-2700000">
              <a:off x="8786620" y="2566536"/>
              <a:ext cx="135415" cy="135415"/>
            </a:xfrm>
            <a:prstGeom prst="plus">
              <a:avLst>
                <a:gd name="adj" fmla="val 40976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8" name="Google Shape;7748;p97"/>
            <p:cNvSpPr/>
            <p:nvPr/>
          </p:nvSpPr>
          <p:spPr>
            <a:xfrm rot="-2700000">
              <a:off x="9361735" y="2894297"/>
              <a:ext cx="135415" cy="135415"/>
            </a:xfrm>
            <a:prstGeom prst="plus">
              <a:avLst>
                <a:gd name="adj" fmla="val 40976"/>
              </a:avLst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9" name="Google Shape;7749;p97"/>
            <p:cNvSpPr/>
            <p:nvPr/>
          </p:nvSpPr>
          <p:spPr>
            <a:xfrm rot="-2700000">
              <a:off x="9923056" y="3009100"/>
              <a:ext cx="135415" cy="135415"/>
            </a:xfrm>
            <a:prstGeom prst="plus">
              <a:avLst>
                <a:gd name="adj" fmla="val 40976"/>
              </a:avLst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0" name="Google Shape;7750;p97"/>
            <p:cNvSpPr/>
            <p:nvPr/>
          </p:nvSpPr>
          <p:spPr>
            <a:xfrm rot="-2700000">
              <a:off x="10465962" y="3045563"/>
              <a:ext cx="135415" cy="135415"/>
            </a:xfrm>
            <a:prstGeom prst="plus">
              <a:avLst>
                <a:gd name="adj" fmla="val 40976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1" name="Google Shape;7751;p97"/>
            <p:cNvSpPr/>
            <p:nvPr/>
          </p:nvSpPr>
          <p:spPr>
            <a:xfrm>
              <a:off x="5906425" y="1522178"/>
              <a:ext cx="335348" cy="45931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050" b="0" i="0" u="none" strike="noStrike" cap="none"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rPr>
                <a:t>90</a:t>
              </a:r>
              <a:endParaRPr/>
            </a:p>
            <a:p>
              <a:pPr marL="0" marR="0" lvl="0" indent="0" algn="l" rtl="0">
                <a:lnSpc>
                  <a:spcPct val="150000"/>
                </a:lnSpc>
                <a:spcBef>
                  <a:spcPts val="20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200"/>
                </a:spcBef>
                <a:spcAft>
                  <a:spcPts val="0"/>
                </a:spcAft>
                <a:buNone/>
              </a:pPr>
              <a:r>
                <a:rPr lang="it-IT" sz="1050" b="0" i="0" u="none" strike="noStrike" cap="none"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rPr>
                <a:t>80</a:t>
              </a:r>
              <a:endParaRPr/>
            </a:p>
            <a:p>
              <a:pPr marL="0" marR="0" lvl="0" indent="0" algn="l" rtl="0">
                <a:lnSpc>
                  <a:spcPct val="150000"/>
                </a:lnSpc>
                <a:spcBef>
                  <a:spcPts val="20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200"/>
                </a:spcBef>
                <a:spcAft>
                  <a:spcPts val="0"/>
                </a:spcAft>
                <a:buNone/>
              </a:pPr>
              <a:r>
                <a:rPr lang="it-IT" sz="1050" b="0" i="0" u="none" strike="noStrike" cap="none"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rPr>
                <a:t>70</a:t>
              </a:r>
              <a:endParaRPr/>
            </a:p>
            <a:p>
              <a:pPr marL="0" marR="0" lvl="0" indent="0" algn="l" rtl="0">
                <a:lnSpc>
                  <a:spcPct val="150000"/>
                </a:lnSpc>
                <a:spcBef>
                  <a:spcPts val="20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200"/>
                </a:spcBef>
                <a:spcAft>
                  <a:spcPts val="0"/>
                </a:spcAft>
                <a:buNone/>
              </a:pPr>
              <a:r>
                <a:rPr lang="it-IT" sz="1050" b="0" i="0" u="none" strike="noStrike" cap="none"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rPr>
                <a:t>60</a:t>
              </a:r>
              <a:endParaRPr/>
            </a:p>
            <a:p>
              <a:pPr marL="0" marR="0" lvl="0" indent="0" algn="l" rtl="0">
                <a:lnSpc>
                  <a:spcPct val="150000"/>
                </a:lnSpc>
                <a:spcBef>
                  <a:spcPts val="20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200"/>
                </a:spcBef>
                <a:spcAft>
                  <a:spcPts val="0"/>
                </a:spcAft>
                <a:buNone/>
              </a:pPr>
              <a:r>
                <a:rPr lang="it-IT" sz="1050" b="0" i="0" u="none" strike="noStrike" cap="none"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rPr>
                <a:t>50</a:t>
              </a:r>
              <a:endParaRPr/>
            </a:p>
            <a:p>
              <a:pPr marL="0" marR="0" lvl="0" indent="0" algn="l" rtl="0">
                <a:lnSpc>
                  <a:spcPct val="150000"/>
                </a:lnSpc>
                <a:spcBef>
                  <a:spcPts val="20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200"/>
                </a:spcBef>
                <a:spcAft>
                  <a:spcPts val="0"/>
                </a:spcAft>
                <a:buNone/>
              </a:pPr>
              <a:r>
                <a:rPr lang="it-IT" sz="1050" b="0" i="0" u="none" strike="noStrike" cap="none"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rPr>
                <a:t>40</a:t>
              </a:r>
              <a:endParaRPr/>
            </a:p>
            <a:p>
              <a:pPr marL="0" marR="0" lvl="0" indent="0" algn="l" rtl="0">
                <a:lnSpc>
                  <a:spcPct val="150000"/>
                </a:lnSpc>
                <a:spcBef>
                  <a:spcPts val="20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200"/>
                </a:spcBef>
                <a:spcAft>
                  <a:spcPts val="0"/>
                </a:spcAft>
                <a:buNone/>
              </a:pPr>
              <a:r>
                <a:rPr lang="it-IT" sz="1050" b="0" i="0" u="none" strike="noStrike" cap="none"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rPr>
                <a:t>30</a:t>
              </a:r>
              <a:endParaRPr/>
            </a:p>
            <a:p>
              <a:pPr marL="0" marR="0" lvl="0" indent="0" algn="l" rtl="0">
                <a:lnSpc>
                  <a:spcPct val="150000"/>
                </a:lnSpc>
                <a:spcBef>
                  <a:spcPts val="20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200"/>
                </a:spcBef>
                <a:spcAft>
                  <a:spcPts val="0"/>
                </a:spcAft>
                <a:buNone/>
              </a:pPr>
              <a:r>
                <a:rPr lang="it-IT" sz="1050" b="0" i="0" u="none" strike="noStrike" cap="none"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rPr>
                <a:t>20</a:t>
              </a:r>
              <a:endParaRPr/>
            </a:p>
            <a:p>
              <a:pPr marL="0" marR="0" lvl="0" indent="0" algn="l" rtl="0">
                <a:lnSpc>
                  <a:spcPct val="150000"/>
                </a:lnSpc>
                <a:spcBef>
                  <a:spcPts val="20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200"/>
                </a:spcBef>
                <a:spcAft>
                  <a:spcPts val="0"/>
                </a:spcAft>
                <a:buNone/>
              </a:pPr>
              <a:r>
                <a:rPr lang="it-IT" sz="1050" b="0" i="0" u="none" strike="noStrike" cap="none"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/>
            </a:p>
          </p:txBody>
        </p:sp>
      </p:grpSp>
      <p:sp>
        <p:nvSpPr>
          <p:cNvPr id="7752" name="Google Shape;7752;p97"/>
          <p:cNvSpPr/>
          <p:nvPr/>
        </p:nvSpPr>
        <p:spPr>
          <a:xfrm>
            <a:off x="6204660" y="5906289"/>
            <a:ext cx="503664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i="0" u="none" strike="noStrike" cap="none">
                <a:solidFill>
                  <a:srgbClr val="92D050"/>
                </a:solidFill>
                <a:latin typeface="Tahoma"/>
                <a:ea typeface="Tahoma"/>
                <a:cs typeface="Tahoma"/>
                <a:sym typeface="Tahoma"/>
              </a:rPr>
              <a:t>Italy</a:t>
            </a:r>
            <a:endParaRPr sz="1000" b="1" i="0" u="none" strike="noStrike" cap="none">
              <a:solidFill>
                <a:srgbClr val="92D05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753" name="Google Shape;7753;p97"/>
          <p:cNvSpPr/>
          <p:nvPr/>
        </p:nvSpPr>
        <p:spPr>
          <a:xfrm>
            <a:off x="6741775" y="5906289"/>
            <a:ext cx="638316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i="0" u="none" strike="noStrike" cap="none">
                <a:solidFill>
                  <a:srgbClr val="990099"/>
                </a:solidFill>
                <a:latin typeface="Tahoma"/>
                <a:ea typeface="Tahoma"/>
                <a:cs typeface="Tahoma"/>
                <a:sym typeface="Tahoma"/>
              </a:rPr>
              <a:t>France</a:t>
            </a:r>
            <a:endParaRPr sz="1000" b="1" i="0" u="none" strike="noStrike" cap="none">
              <a:solidFill>
                <a:srgbClr val="99009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754" name="Google Shape;7754;p97"/>
          <p:cNvSpPr/>
          <p:nvPr/>
        </p:nvSpPr>
        <p:spPr>
          <a:xfrm>
            <a:off x="7430025" y="5825498"/>
            <a:ext cx="564578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OECD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Total</a:t>
            </a:r>
            <a:endParaRPr sz="1000" b="1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755" name="Google Shape;7755;p97"/>
          <p:cNvSpPr/>
          <p:nvPr/>
        </p:nvSpPr>
        <p:spPr>
          <a:xfrm>
            <a:off x="7985095" y="5906289"/>
            <a:ext cx="583814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i="0" u="none" strike="noStrike" cap="none">
                <a:solidFill>
                  <a:srgbClr val="FFC000"/>
                </a:solidFill>
                <a:latin typeface="Tahoma"/>
                <a:ea typeface="Tahoma"/>
                <a:cs typeface="Tahoma"/>
                <a:sym typeface="Tahoma"/>
              </a:rPr>
              <a:t>Japan</a:t>
            </a:r>
            <a:endParaRPr sz="1000" b="1" i="0" u="none" strike="noStrike" cap="none">
              <a:solidFill>
                <a:srgbClr val="FFC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756" name="Google Shape;7756;p97"/>
          <p:cNvSpPr/>
          <p:nvPr/>
        </p:nvSpPr>
        <p:spPr>
          <a:xfrm>
            <a:off x="8456622" y="5906289"/>
            <a:ext cx="795411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i="0" u="none" strike="noStrike" cap="none">
                <a:solidFill>
                  <a:srgbClr val="00B0F0"/>
                </a:solidFill>
                <a:latin typeface="Tahoma"/>
                <a:ea typeface="Tahoma"/>
                <a:cs typeface="Tahoma"/>
                <a:sym typeface="Tahoma"/>
              </a:rPr>
              <a:t>Germany</a:t>
            </a:r>
            <a:endParaRPr sz="1000" b="1" i="0" u="none" strike="noStrike" cap="none">
              <a:solidFill>
                <a:srgbClr val="00B0F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757" name="Google Shape;7757;p97"/>
          <p:cNvSpPr/>
          <p:nvPr/>
        </p:nvSpPr>
        <p:spPr>
          <a:xfrm>
            <a:off x="9240929" y="5906289"/>
            <a:ext cx="377026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i="0" u="none" strike="noStrike" cap="none">
                <a:solidFill>
                  <a:srgbClr val="FF9933"/>
                </a:solidFill>
                <a:latin typeface="Tahoma"/>
                <a:ea typeface="Tahoma"/>
                <a:cs typeface="Tahoma"/>
                <a:sym typeface="Tahoma"/>
              </a:rPr>
              <a:t>UK</a:t>
            </a:r>
            <a:endParaRPr sz="1000" b="1" i="0" u="none" strike="noStrike" cap="none">
              <a:solidFill>
                <a:srgbClr val="FF9933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758" name="Google Shape;7758;p97"/>
          <p:cNvSpPr/>
          <p:nvPr/>
        </p:nvSpPr>
        <p:spPr>
          <a:xfrm>
            <a:off x="9759770" y="5906289"/>
            <a:ext cx="461986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i="0" u="none" strike="noStrike" cap="none">
                <a:solidFill>
                  <a:srgbClr val="00B050"/>
                </a:solidFill>
                <a:latin typeface="Tahoma"/>
                <a:ea typeface="Tahoma"/>
                <a:cs typeface="Tahoma"/>
                <a:sym typeface="Tahoma"/>
              </a:rPr>
              <a:t>USA</a:t>
            </a:r>
            <a:endParaRPr sz="1000" b="1" i="0" u="none" strike="noStrike" cap="none">
              <a:solidFill>
                <a:srgbClr val="00B05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759" name="Google Shape;7759;p97"/>
          <p:cNvSpPr/>
          <p:nvPr/>
        </p:nvSpPr>
        <p:spPr>
          <a:xfrm>
            <a:off x="10190467" y="5906289"/>
            <a:ext cx="686406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i="0" u="none" strike="noStrike" cap="none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Canada</a:t>
            </a:r>
            <a:endParaRPr sz="1000" b="1" i="0" u="none" strike="noStrike" cap="none">
              <a:solidFill>
                <a:schemeClr val="accent4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4" name="Google Shape;7764;p98"/>
          <p:cNvSpPr txBox="1">
            <a:spLocks noGrp="1"/>
          </p:cNvSpPr>
          <p:nvPr>
            <p:ph type="title"/>
          </p:nvPr>
        </p:nvSpPr>
        <p:spPr>
          <a:xfrm>
            <a:off x="762600" y="552450"/>
            <a:ext cx="106668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ahoma"/>
              <a:buNone/>
            </a:pPr>
            <a:r>
              <a:rPr lang="it-IT"/>
              <a:t>uno scenario in trasformazione</a:t>
            </a:r>
            <a:br>
              <a:rPr lang="it-IT"/>
            </a:br>
            <a:r>
              <a:rPr lang="it-IT">
                <a:solidFill>
                  <a:schemeClr val="dk2"/>
                </a:solidFill>
              </a:rPr>
              <a:t>i numeri della trasformazione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765" name="Google Shape;7765;p98"/>
          <p:cNvSpPr txBox="1">
            <a:spLocks noGrp="1"/>
          </p:cNvSpPr>
          <p:nvPr>
            <p:ph type="ftr" idx="11"/>
          </p:nvPr>
        </p:nvSpPr>
        <p:spPr>
          <a:xfrm>
            <a:off x="6075218" y="6356358"/>
            <a:ext cx="504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© Randstad</a:t>
            </a:r>
            <a:endParaRPr/>
          </a:p>
        </p:txBody>
      </p:sp>
      <p:sp>
        <p:nvSpPr>
          <p:cNvPr id="7766" name="Google Shape;7766;p98"/>
          <p:cNvSpPr txBox="1">
            <a:spLocks noGrp="1"/>
          </p:cNvSpPr>
          <p:nvPr>
            <p:ph type="sldNum" idx="12"/>
          </p:nvPr>
        </p:nvSpPr>
        <p:spPr>
          <a:xfrm>
            <a:off x="11166525" y="6356358"/>
            <a:ext cx="2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it-IT"/>
              <a:t>8</a:t>
            </a:fld>
            <a:endParaRPr/>
          </a:p>
        </p:txBody>
      </p:sp>
      <p:sp>
        <p:nvSpPr>
          <p:cNvPr id="7767" name="Google Shape;7767;p98"/>
          <p:cNvSpPr txBox="1"/>
          <p:nvPr/>
        </p:nvSpPr>
        <p:spPr>
          <a:xfrm>
            <a:off x="1304925" y="6381750"/>
            <a:ext cx="10197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rgbClr val="2175D9"/>
                </a:solidFill>
                <a:latin typeface="Tahoma"/>
                <a:ea typeface="Tahoma"/>
                <a:cs typeface="Tahoma"/>
                <a:sym typeface="Tahoma"/>
              </a:rPr>
              <a:t>C3 confidential</a:t>
            </a:r>
            <a:endParaRPr sz="1000" b="0" i="0" u="none" strike="noStrike" cap="none">
              <a:solidFill>
                <a:srgbClr val="2175D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768" name="Google Shape;7768;p98"/>
          <p:cNvPicPr preferRelativeResize="0"/>
          <p:nvPr/>
        </p:nvPicPr>
        <p:blipFill rotWithShape="1">
          <a:blip r:embed="rId3">
            <a:alphaModFix/>
          </a:blip>
          <a:srcRect t="2940"/>
          <a:stretch/>
        </p:blipFill>
        <p:spPr>
          <a:xfrm>
            <a:off x="1112637" y="3957950"/>
            <a:ext cx="4028400" cy="2334222"/>
          </a:xfrm>
          <a:prstGeom prst="rect">
            <a:avLst/>
          </a:prstGeom>
          <a:noFill/>
          <a:ln>
            <a:noFill/>
          </a:ln>
        </p:spPr>
      </p:pic>
      <p:sp>
        <p:nvSpPr>
          <p:cNvPr id="7769" name="Google Shape;7769;p98"/>
          <p:cNvSpPr txBox="1"/>
          <p:nvPr/>
        </p:nvSpPr>
        <p:spPr>
          <a:xfrm>
            <a:off x="1088887" y="1695250"/>
            <a:ext cx="4028400" cy="4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Automazione delle mansioni</a:t>
            </a:r>
            <a:endParaRPr sz="1800" b="1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770" name="Google Shape;7770;p98"/>
          <p:cNvPicPr preferRelativeResize="0"/>
          <p:nvPr/>
        </p:nvPicPr>
        <p:blipFill rotWithShape="1">
          <a:blip r:embed="rId4">
            <a:alphaModFix/>
          </a:blip>
          <a:srcRect t="7398"/>
          <a:stretch/>
        </p:blipFill>
        <p:spPr>
          <a:xfrm>
            <a:off x="1140611" y="2266150"/>
            <a:ext cx="3924952" cy="16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7771" name="Google Shape;7771;p98"/>
          <p:cNvSpPr txBox="1"/>
          <p:nvPr/>
        </p:nvSpPr>
        <p:spPr>
          <a:xfrm>
            <a:off x="6467100" y="1695250"/>
            <a:ext cx="4028400" cy="4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Mercato del lavoro 1995 - 2015</a:t>
            </a:r>
            <a:endParaRPr sz="1800" b="1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772" name="Google Shape;7772;p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22223" y="2125400"/>
            <a:ext cx="3518155" cy="2334225"/>
          </a:xfrm>
          <a:prstGeom prst="rect">
            <a:avLst/>
          </a:prstGeom>
          <a:noFill/>
          <a:ln>
            <a:noFill/>
          </a:ln>
        </p:spPr>
      </p:pic>
      <p:sp>
        <p:nvSpPr>
          <p:cNvPr id="7773" name="Google Shape;7773;p98"/>
          <p:cNvSpPr txBox="1"/>
          <p:nvPr/>
        </p:nvSpPr>
        <p:spPr>
          <a:xfrm>
            <a:off x="6467100" y="4590850"/>
            <a:ext cx="4028400" cy="4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rgbClr val="00457E"/>
                </a:solidFill>
                <a:latin typeface="Tahoma"/>
                <a:ea typeface="Tahoma"/>
                <a:cs typeface="Tahoma"/>
                <a:sym typeface="Tahoma"/>
              </a:rPr>
              <a:t>Competenze ICT</a:t>
            </a:r>
            <a:endParaRPr sz="1800" b="1" i="0" u="none" strike="noStrike" cap="none">
              <a:solidFill>
                <a:srgbClr val="00457E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774" name="Google Shape;7774;p9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22225" y="4991312"/>
            <a:ext cx="3518150" cy="1226013"/>
          </a:xfrm>
          <a:prstGeom prst="rect">
            <a:avLst/>
          </a:prstGeom>
          <a:noFill/>
          <a:ln>
            <a:noFill/>
          </a:ln>
        </p:spPr>
      </p:pic>
      <p:sp>
        <p:nvSpPr>
          <p:cNvPr id="7775" name="Google Shape;7775;p98"/>
          <p:cNvSpPr txBox="1"/>
          <p:nvPr/>
        </p:nvSpPr>
        <p:spPr>
          <a:xfrm rot="-5400000">
            <a:off x="9649436" y="4061675"/>
            <a:ext cx="4028400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Fonte:  OECD Employment Outlook 2019: The Future of Work</a:t>
            </a:r>
            <a:endParaRPr sz="1000" b="0" i="0" u="none" strike="noStrike" cap="none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0" name="Google Shape;7780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629" y="203200"/>
            <a:ext cx="7477766" cy="467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1" name="Google Shape;7781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8434" y="0"/>
            <a:ext cx="7304366" cy="411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2" name="Google Shape;7782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8168" y="2562300"/>
            <a:ext cx="7703833" cy="4337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Randstad 2017">
      <a:dk1>
        <a:srgbClr val="0F1941"/>
      </a:dk1>
      <a:lt1>
        <a:srgbClr val="FFFFFF"/>
      </a:lt1>
      <a:dk2>
        <a:srgbClr val="2175D9"/>
      </a:dk2>
      <a:lt2>
        <a:srgbClr val="F7F5F0"/>
      </a:lt2>
      <a:accent1>
        <a:srgbClr val="2175D9"/>
      </a:accent1>
      <a:accent2>
        <a:srgbClr val="0F1941"/>
      </a:accent2>
      <a:accent3>
        <a:srgbClr val="6BA5B4"/>
      </a:accent3>
      <a:accent4>
        <a:srgbClr val="E74536"/>
      </a:accent4>
      <a:accent5>
        <a:srgbClr val="FFB511"/>
      </a:accent5>
      <a:accent6>
        <a:srgbClr val="639EE4"/>
      </a:accent6>
      <a:hlink>
        <a:srgbClr val="FFB511"/>
      </a:hlink>
      <a:folHlink>
        <a:srgbClr val="E7453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Randstad 2017">
      <a:dk1>
        <a:srgbClr val="0F1941"/>
      </a:dk1>
      <a:lt1>
        <a:srgbClr val="FFFFFF"/>
      </a:lt1>
      <a:dk2>
        <a:srgbClr val="2175D9"/>
      </a:dk2>
      <a:lt2>
        <a:srgbClr val="F7F5F0"/>
      </a:lt2>
      <a:accent1>
        <a:srgbClr val="2175D9"/>
      </a:accent1>
      <a:accent2>
        <a:srgbClr val="0F1941"/>
      </a:accent2>
      <a:accent3>
        <a:srgbClr val="6BA5B4"/>
      </a:accent3>
      <a:accent4>
        <a:srgbClr val="E74536"/>
      </a:accent4>
      <a:accent5>
        <a:srgbClr val="FFB511"/>
      </a:accent5>
      <a:accent6>
        <a:srgbClr val="639EE4"/>
      </a:accent6>
      <a:hlink>
        <a:srgbClr val="FFB511"/>
      </a:hlink>
      <a:folHlink>
        <a:srgbClr val="E7453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1575</Words>
  <Application>Microsoft Office PowerPoint</Application>
  <PresentationFormat>Personalizzato</PresentationFormat>
  <Paragraphs>319</Paragraphs>
  <Slides>20</Slides>
  <Notes>20</Notes>
  <HiddenSlides>3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20</vt:i4>
      </vt:variant>
    </vt:vector>
  </HeadingPairs>
  <TitlesOfParts>
    <vt:vector size="26" baseType="lpstr">
      <vt:lpstr>Arial</vt:lpstr>
      <vt:lpstr>Noto Sans Symbols</vt:lpstr>
      <vt:lpstr>Tahoma</vt:lpstr>
      <vt:lpstr>Century Gothic</vt:lpstr>
      <vt:lpstr>Office Theme</vt:lpstr>
      <vt:lpstr>Office Theme</vt:lpstr>
      <vt:lpstr>humanity is your last competitive advantage</vt:lpstr>
      <vt:lpstr>il mercato del lavoro di oggi e di domani uno scenario in trasformazione</vt:lpstr>
      <vt:lpstr>Presentazione standard di PowerPoint</vt:lpstr>
      <vt:lpstr>uno scenario in trasformazione integrazione tra variabili tecnologiche e umane</vt:lpstr>
      <vt:lpstr>uno scenario in trasformazione integrazione tra variabili tecnologiche e umane</vt:lpstr>
      <vt:lpstr>uno scenario in trasformazione integrazione tra variabili tecnologiche e umane</vt:lpstr>
      <vt:lpstr>uno scenario in trasformazione active workforce</vt:lpstr>
      <vt:lpstr>uno scenario in trasformazione i numeri della trasformazione</vt:lpstr>
      <vt:lpstr>Presentazione standard di PowerPoint</vt:lpstr>
      <vt:lpstr>le sfide HR come gestire il cambiamento</vt:lpstr>
      <vt:lpstr>le sfide HR le dieci competenze del futuro</vt:lpstr>
      <vt:lpstr>le sfide HR le dieci competenze del futuro</vt:lpstr>
      <vt:lpstr>le sfide HR active ageing</vt:lpstr>
      <vt:lpstr>le sfide HR sottoutilizzo della popolazione over 50</vt:lpstr>
      <vt:lpstr>Presentazione standard di PowerPoint</vt:lpstr>
      <vt:lpstr>Presentazione standard di PowerPoint</vt:lpstr>
      <vt:lpstr>modelli di intervento le azioni messe in campo</vt:lpstr>
      <vt:lpstr>modelli di intervento wellbeing and healthcare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humanity is your last competitive advantage</dc:title>
  <dc:creator>Re,  Elena</dc:creator>
  <cp:lastModifiedBy>Re,  Elena</cp:lastModifiedBy>
  <cp:revision>1</cp:revision>
  <dcterms:modified xsi:type="dcterms:W3CDTF">2020-02-19T17:33:33Z</dcterms:modified>
</cp:coreProperties>
</file>